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7" r:id="rId10"/>
    <p:sldId id="263" r:id="rId11"/>
    <p:sldId id="266" r:id="rId12"/>
    <p:sldId id="264" r:id="rId13"/>
    <p:sldId id="268" r:id="rId14"/>
    <p:sldId id="269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9" autoAdjust="0"/>
    <p:restoredTop sz="94660"/>
  </p:normalViewPr>
  <p:slideViewPr>
    <p:cSldViewPr snapToGrid="0">
      <p:cViewPr varScale="1">
        <p:scale>
          <a:sx n="99" d="100"/>
          <a:sy n="99" d="100"/>
        </p:scale>
        <p:origin x="100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C6EB426-8468-ADC4-8F53-D820022066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AFD865F-0BDF-9B1C-02E1-32333F39F6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8CA8D49-B20D-5C5D-293B-957360F67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1AD64-B81E-4254-99F6-3C4879318665}" type="datetimeFigureOut">
              <a:rPr lang="zh-CN" altLang="en-US" smtClean="0"/>
              <a:t>2025/10/29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DF5EA10-6481-1A78-935D-7716E3EF6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87C25D2-C864-9E35-737D-F0AA736C2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6FCD6-3EA5-4000-935A-12381ADDFC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3652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4948C8-94CB-7257-BB1F-FC188BE3B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BD166F7-6D5E-6117-0CF1-6FBCDAFDD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2966314-04FF-69C2-FB4B-4047AEEDF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1AD64-B81E-4254-99F6-3C4879318665}" type="datetimeFigureOut">
              <a:rPr lang="zh-CN" altLang="en-US" smtClean="0"/>
              <a:t>2025/10/29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14A2EA9-18CE-DFE3-3A4F-DDB9DE46A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5054A90-E229-5678-AE4D-F47DB9E5E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6FCD6-3EA5-4000-935A-12381ADDFC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30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C30D42B-7F3E-F5D2-CB7D-5D143B6CDB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B8748A4-00AF-1BC8-495A-002239823D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58D74CD-DF7D-9A79-52BF-573F6D846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1AD64-B81E-4254-99F6-3C4879318665}" type="datetimeFigureOut">
              <a:rPr lang="zh-CN" altLang="en-US" smtClean="0"/>
              <a:t>2025/10/29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390E3D-A290-9874-9E65-1F01759FE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838B868-2A9A-E455-14C2-AE87D406C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6FCD6-3EA5-4000-935A-12381ADDFC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2144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E2C23E-5287-B182-A6FA-EF0BA7781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52CD3E-6CA8-B454-BE35-25F60142CF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E3BEDEF-25F9-20E5-C093-E5E19062B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1AD64-B81E-4254-99F6-3C4879318665}" type="datetimeFigureOut">
              <a:rPr lang="zh-CN" altLang="en-US" smtClean="0"/>
              <a:t>2025/10/29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05DC8B0-C45F-C076-3160-EB3746428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05A2A9F-3670-40DE-1B02-F5F531FF4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6FCD6-3EA5-4000-935A-12381ADDFC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5219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342025-92BD-77BF-9263-A3EBDCD4E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3520484-22FF-B9A0-15A0-C2527AD3CA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6A06168-D9F5-2315-277E-9386B84D0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1AD64-B81E-4254-99F6-3C4879318665}" type="datetimeFigureOut">
              <a:rPr lang="zh-CN" altLang="en-US" smtClean="0"/>
              <a:t>2025/10/29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DDF82D0-8785-DD48-F0D5-93D9646E1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843E4F5-7225-FACF-9DBD-534BCA80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6FCD6-3EA5-4000-935A-12381ADDFC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5219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8CF702-CCCD-30DF-AAD4-15512EE7F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FD7B897-5430-9790-E033-FDFF713CF2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0C3A026-D164-FBC4-1E69-5E82F8817F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5DD8331-E3CA-DD1A-4D87-B5916F944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1AD64-B81E-4254-99F6-3C4879318665}" type="datetimeFigureOut">
              <a:rPr lang="zh-CN" altLang="en-US" smtClean="0"/>
              <a:t>2025/10/29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7F70ADA-F8D5-BCFA-5523-2367653D1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72072D7-8FAB-4F75-8B5A-1E401FBE3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6FCD6-3EA5-4000-935A-12381ADDFC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82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5CF306D-6F7E-6FB7-600D-C4120CD06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03DE21D-BA9F-773D-9C20-EA1BC7DBD3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05BC510-56B2-DEEC-F2B8-2C562A80F9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674CABE-1F5C-1570-9AF5-2F67A58447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C4DED34-55CD-FBEC-71D7-089B175264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141ACD02-0151-69E4-9C1C-F2FEE9FF2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1AD64-B81E-4254-99F6-3C4879318665}" type="datetimeFigureOut">
              <a:rPr lang="zh-CN" altLang="en-US" smtClean="0"/>
              <a:t>2025/10/29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8103F59-EF74-EEB0-EEBF-456E7F705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A6C799F-AFDE-7B14-CF5D-25B0BF7BB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6FCD6-3EA5-4000-935A-12381ADDFC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6320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CDDFCC6-0318-A9E5-F0CC-E2CF51E48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F1A0ECA-9DFC-E9F3-D66D-8B4DAC7A3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1AD64-B81E-4254-99F6-3C4879318665}" type="datetimeFigureOut">
              <a:rPr lang="zh-CN" altLang="en-US" smtClean="0"/>
              <a:t>2025/10/29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7EFF3B3-B860-36D0-E6F8-F0E89708F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1EBA4BC-BBEC-309A-2477-3579E417C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6FCD6-3EA5-4000-935A-12381ADDFC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4493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CF8A8E3-CA43-82F6-3ADC-64682668B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1AD64-B81E-4254-99F6-3C4879318665}" type="datetimeFigureOut">
              <a:rPr lang="zh-CN" altLang="en-US" smtClean="0"/>
              <a:t>2025/10/29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BA1EB74-AD5F-FB57-AF00-2A8225BB9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E5966CE-3912-2126-995A-AB6E193C5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6FCD6-3EA5-4000-935A-12381ADDFC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6740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509A75-0985-6A1C-E540-CFD0EAF6E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43522A3-D449-CAD0-1DDB-99F38D679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5578150-AD03-78B7-37EC-2A480940B0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4721E96-5CDD-540F-C246-C25EF8496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1AD64-B81E-4254-99F6-3C4879318665}" type="datetimeFigureOut">
              <a:rPr lang="zh-CN" altLang="en-US" smtClean="0"/>
              <a:t>2025/10/29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6A5257B-953A-6628-7E93-20E0A6BEA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B911C0B-78C9-0E19-C59F-31B8C53B0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6FCD6-3EA5-4000-935A-12381ADDFC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2997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6AE7905-A13D-41CF-92ED-BEDB54836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08D02B9-0948-674E-AD31-9DFF41E14B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023E0B1-FB16-83BE-0317-AB7DDC326A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C36F3C3-7394-9784-77AE-F423B96F8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1AD64-B81E-4254-99F6-3C4879318665}" type="datetimeFigureOut">
              <a:rPr lang="zh-CN" altLang="en-US" smtClean="0"/>
              <a:t>2025/10/29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11B5EC8-1E99-0612-63CE-D58B39202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308F138-71F2-F99D-87BF-269D4311C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6FCD6-3EA5-4000-935A-12381ADDFC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8381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D754B23-1169-82DB-58E6-C7E520A9C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A4AE82F-6E03-5CDB-55FC-DAE01A9BA6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BAF5255-C032-D85B-2546-D7D7570713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41AD64-B81E-4254-99F6-3C4879318665}" type="datetimeFigureOut">
              <a:rPr lang="zh-CN" altLang="en-US" smtClean="0"/>
              <a:t>2025/10/29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7A037C4-17EE-5FB8-2817-63B49701E1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36882AB-773C-1161-9EBD-091E4A544B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F6FCD6-3EA5-4000-935A-12381ADDFC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6026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4F82AF3-8E6C-6229-94E9-2EC3CE4CFA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少学组复习讲座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2F1477C-EBF7-521F-84DA-DB0AE85758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自动化钱</a:t>
            </a:r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2501 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干佳禾</a:t>
            </a:r>
          </a:p>
        </p:txBody>
      </p:sp>
    </p:spTree>
    <p:extLst>
      <p:ext uri="{BB962C8B-B14F-4D97-AF65-F5344CB8AC3E}">
        <p14:creationId xmlns:p14="http://schemas.microsoft.com/office/powerpoint/2010/main" val="310345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B1C863-BF77-ED75-CF4D-30827C1EB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2C0FB9A7-4985-725B-DB34-04FD7B00ED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57" y="165106"/>
            <a:ext cx="10515600" cy="4043803"/>
          </a:xfr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E818400-FB7B-1949-1DA2-7D19342F48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42" y="4146717"/>
            <a:ext cx="11858171" cy="2546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038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BB2004A-2CA6-F40F-2A8F-D41B9E4B8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23C04B30-AE68-FE78-2620-085867F74B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57" y="1906982"/>
            <a:ext cx="10515600" cy="690679"/>
          </a:xfrm>
        </p:spPr>
      </p:pic>
    </p:spTree>
    <p:extLst>
      <p:ext uri="{BB962C8B-B14F-4D97-AF65-F5344CB8AC3E}">
        <p14:creationId xmlns:p14="http://schemas.microsoft.com/office/powerpoint/2010/main" val="1232944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72FC9E3-C437-F79D-6EB5-C16A9CE0A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7" name="内容占位符 6" descr="文本&#10;&#10;AI 生成的内容可能不正确。">
            <a:extLst>
              <a:ext uri="{FF2B5EF4-FFF2-40B4-BE49-F238E27FC236}">
                <a16:creationId xmlns:a16="http://schemas.microsoft.com/office/drawing/2014/main" id="{50E9D4B5-F447-764E-8EF1-2C0B04D5BB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89" y="91167"/>
            <a:ext cx="11417971" cy="6164490"/>
          </a:xfrm>
        </p:spPr>
      </p:pic>
    </p:spTree>
    <p:extLst>
      <p:ext uri="{BB962C8B-B14F-4D97-AF65-F5344CB8AC3E}">
        <p14:creationId xmlns:p14="http://schemas.microsoft.com/office/powerpoint/2010/main" val="2641148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4402800-9F50-821F-6CAB-96A20EDAE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 descr="图示&#10;&#10;AI 生成的内容可能不正确。">
            <a:extLst>
              <a:ext uri="{FF2B5EF4-FFF2-40B4-BE49-F238E27FC236}">
                <a16:creationId xmlns:a16="http://schemas.microsoft.com/office/drawing/2014/main" id="{D6B88857-720D-FE98-0DBA-AC395DD9E5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75" y="0"/>
            <a:ext cx="10624454" cy="6654191"/>
          </a:xfrm>
        </p:spPr>
      </p:pic>
    </p:spTree>
    <p:extLst>
      <p:ext uri="{BB962C8B-B14F-4D97-AF65-F5344CB8AC3E}">
        <p14:creationId xmlns:p14="http://schemas.microsoft.com/office/powerpoint/2010/main" val="2471056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83DFF91-C917-3975-0DAB-C16136966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55C41FF5-8F68-BFEF-FA36-BF7E9BBA33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85" y="2037457"/>
            <a:ext cx="10515600" cy="647445"/>
          </a:xfrm>
        </p:spPr>
      </p:pic>
    </p:spTree>
    <p:extLst>
      <p:ext uri="{BB962C8B-B14F-4D97-AF65-F5344CB8AC3E}">
        <p14:creationId xmlns:p14="http://schemas.microsoft.com/office/powerpoint/2010/main" val="1869964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DF9D55E-1B26-2675-172D-FB63BB330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第一章：原子结构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8AD58F5-FF1E-9C87-F5CA-13D840074F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3289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0480E7-6316-1E01-270D-95F9F9448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2E830C17-6C28-8A9E-BD9D-A8C8E5CC0E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-709278"/>
            <a:ext cx="10591800" cy="8026192"/>
          </a:xfrm>
        </p:spPr>
      </p:pic>
    </p:spTree>
    <p:extLst>
      <p:ext uri="{BB962C8B-B14F-4D97-AF65-F5344CB8AC3E}">
        <p14:creationId xmlns:p14="http://schemas.microsoft.com/office/powerpoint/2010/main" val="570181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228562-FF76-9094-3843-98A1F5584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近代原子结构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C0E3CBA-E03B-7156-3285-BB47D1F89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道尔顿实心球模型：原子不可再分。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     </a:t>
            </a:r>
            <a:r>
              <a:rPr lang="zh-CN" altLang="en-US" dirty="0"/>
              <a:t>发现电子</a:t>
            </a:r>
            <a:endParaRPr lang="en-US" altLang="zh-CN" dirty="0"/>
          </a:p>
          <a:p>
            <a:r>
              <a:rPr lang="zh-CN" altLang="en-US" dirty="0"/>
              <a:t>汤姆逊葡萄干模型：带负电电子</a:t>
            </a:r>
            <a:r>
              <a:rPr lang="en-US" altLang="zh-CN" dirty="0"/>
              <a:t>+</a:t>
            </a:r>
            <a:r>
              <a:rPr lang="zh-CN" altLang="en-US" dirty="0"/>
              <a:t>带正电连续物质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     alpha</a:t>
            </a:r>
            <a:r>
              <a:rPr lang="zh-CN" altLang="en-US" dirty="0"/>
              <a:t>粒子散射实验</a:t>
            </a:r>
            <a:endParaRPr lang="en-US" altLang="zh-CN" dirty="0"/>
          </a:p>
          <a:p>
            <a:r>
              <a:rPr lang="zh-CN" altLang="en-US" dirty="0"/>
              <a:t>卢瑟福行星模型：中心区域原子核</a:t>
            </a:r>
            <a:r>
              <a:rPr lang="en-US" altLang="zh-CN" dirty="0"/>
              <a:t>+</a:t>
            </a:r>
            <a:r>
              <a:rPr lang="zh-CN" altLang="en-US" dirty="0"/>
              <a:t>环绕电子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     </a:t>
            </a:r>
            <a:r>
              <a:rPr lang="zh-CN" altLang="en-US" dirty="0"/>
              <a:t>缺陷：电子泯灭</a:t>
            </a:r>
            <a:endParaRPr lang="en-US" altLang="zh-CN" dirty="0"/>
          </a:p>
          <a:p>
            <a:r>
              <a:rPr lang="zh-CN" altLang="en-US" dirty="0"/>
              <a:t>波尔分层模型</a:t>
            </a:r>
            <a:br>
              <a:rPr lang="en-US" altLang="zh-CN" dirty="0"/>
            </a:br>
            <a:endParaRPr lang="zh-CN" altLang="en-US" dirty="0"/>
          </a:p>
        </p:txBody>
      </p:sp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87ED4BF4-3A7C-CF97-ABFB-F84A9C8A09AF}"/>
              </a:ext>
            </a:extLst>
          </p:cNvPr>
          <p:cNvCxnSpPr/>
          <p:nvPr/>
        </p:nvCxnSpPr>
        <p:spPr>
          <a:xfrm>
            <a:off x="1277257" y="2322286"/>
            <a:ext cx="0" cy="4717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EAFAD376-DC58-4C8F-9730-569AE7680440}"/>
              </a:ext>
            </a:extLst>
          </p:cNvPr>
          <p:cNvCxnSpPr/>
          <p:nvPr/>
        </p:nvCxnSpPr>
        <p:spPr>
          <a:xfrm>
            <a:off x="1277257" y="3356429"/>
            <a:ext cx="0" cy="4717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E9E3FE97-D36F-4542-9050-2117235EA5CF}"/>
              </a:ext>
            </a:extLst>
          </p:cNvPr>
          <p:cNvCxnSpPr/>
          <p:nvPr/>
        </p:nvCxnSpPr>
        <p:spPr>
          <a:xfrm>
            <a:off x="1277257" y="4408715"/>
            <a:ext cx="0" cy="4717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709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F1E833-A39F-A59E-66E3-D5B25DE28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现代原子结构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858173-AA14-5512-ADF9-F6FB6FEB86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薛定谔方程</a:t>
            </a:r>
            <a:endParaRPr lang="en-US" altLang="zh-CN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四个量子数：</a:t>
            </a:r>
            <a:endParaRPr lang="en-US" altLang="zh-CN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   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主量子数（</a:t>
            </a:r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n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）：主要决定原子核外电子能量大小</a:t>
            </a:r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+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电子距原子核远近。</a:t>
            </a:r>
            <a:endParaRPr lang="en-US" altLang="zh-CN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   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注意：单电子原子中电子能量只与</a:t>
            </a:r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n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有关。</a:t>
            </a:r>
            <a:endParaRPr lang="en-US" altLang="zh-CN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   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角量子数（</a:t>
            </a:r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l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） ：决定原子轨道形状</a:t>
            </a:r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+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原子轨道能量</a:t>
            </a:r>
            <a:endParaRPr lang="en-US" altLang="zh-CN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   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磁量子数（</a:t>
            </a:r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m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）：决定原子轨道数目</a:t>
            </a:r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+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空间取向</a:t>
            </a:r>
            <a:endParaRPr lang="en-US" altLang="zh-CN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   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自旋量子数（</a:t>
            </a:r>
            <a:r>
              <a:rPr lang="en-US" altLang="zh-CN" dirty="0" err="1">
                <a:latin typeface="仿宋" panose="02010609060101010101" pitchFamily="49" charset="-122"/>
                <a:ea typeface="仿宋" panose="02010609060101010101" pitchFamily="49" charset="-122"/>
              </a:rPr>
              <a:t>m_s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）</a:t>
            </a:r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: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决定自旋方向</a:t>
            </a:r>
            <a:endParaRPr lang="en-US" altLang="zh-CN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0" indent="0">
              <a:buNone/>
            </a:pP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量子态：由四个量子数确定的状态</a:t>
            </a:r>
            <a:endParaRPr lang="en-US" altLang="zh-CN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0" indent="0">
              <a:buNone/>
            </a:pP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   波函数</a:t>
            </a:r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=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原子轨道</a:t>
            </a:r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=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薛定谔方程合理解</a:t>
            </a:r>
            <a:endParaRPr lang="en-US" altLang="zh-CN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endParaRPr lang="en-US" altLang="zh-CN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7FE86F5-C3EE-8BC7-73F5-152C045F13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4328" y="1690688"/>
            <a:ext cx="4127500" cy="521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03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B7F7F54-267C-3369-9A4F-0F8C9DE7E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现代原子结构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0487988-7A99-43C2-A150-53E76FA6F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电子云</a:t>
            </a:r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=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概率密度</a:t>
            </a:r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=</a:t>
            </a:r>
          </a:p>
          <a:p>
            <a:pPr marL="0" indent="0">
              <a:buNone/>
            </a:pP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  </a:t>
            </a:r>
            <a:r>
              <a:rPr lang="zh-CN" altLang="en-US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问：为什么氢原子</a:t>
            </a:r>
            <a:r>
              <a:rPr lang="en-US" altLang="zh-CN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1s</a:t>
            </a:r>
            <a:r>
              <a:rPr lang="zh-CN" altLang="en-US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轨道电子最大概率密度出现在原子核附近，而其出现最大概率的地方却是在玻尔半径附近？</a:t>
            </a:r>
            <a:endParaRPr lang="en-US" altLang="zh-CN" dirty="0">
              <a:solidFill>
                <a:srgbClr val="FF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概率密度  体积</a:t>
            </a:r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=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概率</a:t>
            </a:r>
            <a:endParaRPr lang="en-US" altLang="zh-CN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屏蔽效应：由于电子间相互排斥使得原子核对电子实际吸引力下降，等效为有效核电荷数。</a:t>
            </a:r>
            <a:endParaRPr lang="en-US" altLang="zh-CN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钻穿效应：原子核附近出现概率较大电子可降低其余电子对其屏蔽，受到较强核吸引。</a:t>
            </a:r>
            <a:endParaRPr lang="en-US" altLang="zh-CN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能级交错</a:t>
            </a:r>
            <a:endParaRPr lang="en-US" altLang="zh-CN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 </a:t>
            </a:r>
            <a:endParaRPr lang="zh-CN" altLang="en-US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D1E02E07-3BF7-2630-EF3B-B0438A6D63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5147695"/>
              </p:ext>
            </p:extLst>
          </p:nvPr>
        </p:nvGraphicFramePr>
        <p:xfrm>
          <a:off x="4291013" y="1825625"/>
          <a:ext cx="330200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2" imgW="164880" imgH="191520" progId="Equation.AxMath">
                  <p:embed/>
                </p:oleObj>
              </mc:Choice>
              <mc:Fallback>
                <p:oleObj name="AxMath" r:id="rId2" imgW="164880" imgH="191520" progId="Equation.AxMat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291013" y="1825625"/>
                        <a:ext cx="330200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39D3A4EA-011C-356C-6731-CEAC6A6005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7266051"/>
              </p:ext>
            </p:extLst>
          </p:nvPr>
        </p:nvGraphicFramePr>
        <p:xfrm>
          <a:off x="2609851" y="3149261"/>
          <a:ext cx="25717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4" imgW="129240" imgH="190080" progId="Equation.AxMath">
                  <p:embed/>
                </p:oleObj>
              </mc:Choice>
              <mc:Fallback>
                <p:oleObj name="AxMath" r:id="rId4" imgW="129240" imgH="190080" progId="Equation.AxMat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09851" y="3149261"/>
                        <a:ext cx="257175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6932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25D808B-258B-17A8-5C76-91CAEE8F6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现代原子结构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52F6F24-9025-E733-3446-3152FDDE33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原子排布规则：</a:t>
            </a:r>
            <a:endParaRPr lang="en-US" altLang="zh-CN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  1.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能量最低原理</a:t>
            </a:r>
            <a:endParaRPr lang="en-US" altLang="zh-CN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  2.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泡利不相容原理：（三个等价表述）</a:t>
            </a:r>
            <a:endParaRPr lang="en-US" altLang="zh-CN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     1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）每一个原子轨道最多只能容纳自旋相反的两个电子。</a:t>
            </a:r>
            <a:endParaRPr lang="en-US" altLang="zh-CN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     2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）同一原子中不能有四个量子数完全相同的电子。</a:t>
            </a:r>
            <a:endParaRPr lang="en-US" altLang="zh-CN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     3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）同一原子中不能存在运动状态完全相同的两个电子</a:t>
            </a:r>
            <a:endParaRPr lang="en-US" altLang="zh-CN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  3.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洪特规则</a:t>
            </a:r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——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注意半满，全满</a:t>
            </a:r>
          </a:p>
        </p:txBody>
      </p:sp>
    </p:spTree>
    <p:extLst>
      <p:ext uri="{BB962C8B-B14F-4D97-AF65-F5344CB8AC3E}">
        <p14:creationId xmlns:p14="http://schemas.microsoft.com/office/powerpoint/2010/main" val="2671882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ECDCD9A-3389-8977-E75F-9C624603C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周期性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1A84C7C-12FC-9557-7F38-313729C20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电离能：基态，气相，失去最外层电子   注：半满、全满</a:t>
            </a:r>
            <a:endParaRPr lang="en-US" altLang="zh-CN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电子亲和能：气态，得到电子，放出能量</a:t>
            </a:r>
            <a:endParaRPr lang="en-US" altLang="zh-CN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电负性：成键电子吸引力</a:t>
            </a:r>
            <a:endParaRPr lang="en-US" altLang="zh-CN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0" indent="0">
              <a:buNone/>
            </a:pP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 变化趋势：     ，             </a:t>
            </a:r>
            <a:endParaRPr lang="en-US" altLang="zh-CN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0" indent="0">
              <a:buNone/>
            </a:pPr>
            <a:endParaRPr lang="en-US" altLang="zh-CN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  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原子半径：趋势相反</a:t>
            </a:r>
            <a:endParaRPr lang="en-US" altLang="zh-CN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0" indent="0">
              <a:buNone/>
            </a:pPr>
            <a:endParaRPr lang="en-US" altLang="zh-CN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0" indent="0">
              <a:buNone/>
            </a:pPr>
            <a:r>
              <a:rPr lang="zh-CN" altLang="en-US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问：可以用电离能和电子亲合能判断金属性</a:t>
            </a:r>
            <a:r>
              <a:rPr lang="en-US" altLang="zh-CN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/</a:t>
            </a:r>
            <a:r>
              <a:rPr lang="zh-CN" altLang="en-US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非金属性吗？</a:t>
            </a:r>
            <a:endParaRPr lang="en-US" altLang="zh-CN" dirty="0">
              <a:solidFill>
                <a:srgbClr val="FF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1180C2EA-C1A3-C522-2767-B5694918691F}"/>
              </a:ext>
            </a:extLst>
          </p:cNvPr>
          <p:cNvCxnSpPr/>
          <p:nvPr/>
        </p:nvCxnSpPr>
        <p:spPr>
          <a:xfrm>
            <a:off x="2663371" y="3621314"/>
            <a:ext cx="63862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941D27F9-4EF2-88E9-0354-9D464C467C5A}"/>
              </a:ext>
            </a:extLst>
          </p:cNvPr>
          <p:cNvCxnSpPr/>
          <p:nvPr/>
        </p:nvCxnSpPr>
        <p:spPr>
          <a:xfrm flipV="1">
            <a:off x="3570514" y="3316514"/>
            <a:ext cx="0" cy="6386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CBF42F70-A88A-B578-00F4-A5306BE556E8}"/>
              </a:ext>
            </a:extLst>
          </p:cNvPr>
          <p:cNvCxnSpPr/>
          <p:nvPr/>
        </p:nvCxnSpPr>
        <p:spPr>
          <a:xfrm>
            <a:off x="4172857" y="3374571"/>
            <a:ext cx="0" cy="5805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4F5F9C3D-9404-00A5-BB0D-18CA3E8A86A4}"/>
              </a:ext>
            </a:extLst>
          </p:cNvPr>
          <p:cNvCxnSpPr/>
          <p:nvPr/>
        </p:nvCxnSpPr>
        <p:spPr>
          <a:xfrm>
            <a:off x="4644572" y="3382849"/>
            <a:ext cx="0" cy="57229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689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6204B3-91B0-8B4C-E6E8-ED10CF228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典例分析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14BE2B8-4EAD-DCA2-D2D6-4BFF351F99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03074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394</Words>
  <Application>Microsoft Office PowerPoint</Application>
  <PresentationFormat>宽屏</PresentationFormat>
  <Paragraphs>47</Paragraphs>
  <Slides>14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0" baseType="lpstr">
      <vt:lpstr>等线</vt:lpstr>
      <vt:lpstr>等线 Light</vt:lpstr>
      <vt:lpstr>仿宋</vt:lpstr>
      <vt:lpstr>Arial</vt:lpstr>
      <vt:lpstr>Office 主题​​</vt:lpstr>
      <vt:lpstr>Equation.AxMath</vt:lpstr>
      <vt:lpstr>少学组复习讲座</vt:lpstr>
      <vt:lpstr>第一章：原子结构</vt:lpstr>
      <vt:lpstr>PowerPoint 演示文稿</vt:lpstr>
      <vt:lpstr>近代原子结构</vt:lpstr>
      <vt:lpstr>现代原子结构</vt:lpstr>
      <vt:lpstr>现代原子结构</vt:lpstr>
      <vt:lpstr>现代原子结构</vt:lpstr>
      <vt:lpstr>周期性</vt:lpstr>
      <vt:lpstr>典例分析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佳禾 干</dc:creator>
  <cp:lastModifiedBy>佳禾 干</cp:lastModifiedBy>
  <cp:revision>1</cp:revision>
  <dcterms:created xsi:type="dcterms:W3CDTF">2025-10-29T05:52:05Z</dcterms:created>
  <dcterms:modified xsi:type="dcterms:W3CDTF">2025-10-29T05:52:11Z</dcterms:modified>
</cp:coreProperties>
</file>