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257" r:id="rId4"/>
    <p:sldId id="258" r:id="rId6"/>
    <p:sldId id="263" r:id="rId7"/>
    <p:sldId id="315" r:id="rId8"/>
    <p:sldId id="319" r:id="rId9"/>
    <p:sldId id="316" r:id="rId10"/>
    <p:sldId id="317" r:id="rId11"/>
    <p:sldId id="301" r:id="rId12"/>
    <p:sldId id="302" r:id="rId13"/>
    <p:sldId id="303" r:id="rId14"/>
    <p:sldId id="304" r:id="rId15"/>
    <p:sldId id="320" r:id="rId16"/>
    <p:sldId id="305" r:id="rId17"/>
    <p:sldId id="321" r:id="rId18"/>
    <p:sldId id="322" r:id="rId19"/>
    <p:sldId id="323" r:id="rId20"/>
    <p:sldId id="324" r:id="rId21"/>
    <p:sldId id="326" r:id="rId22"/>
    <p:sldId id="327" r:id="rId23"/>
    <p:sldId id="328" r:id="rId24"/>
    <p:sldId id="260" r:id="rId25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80604020202020204" pitchFamily="34" charset="0"/>
        <a:ea typeface="微软雅黑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860"/>
    <p:restoredTop sz="94660"/>
  </p:normalViewPr>
  <p:slideViewPr>
    <p:cSldViewPr snapToGrid="0" showGuides="1">
      <p:cViewPr varScale="1">
        <p:scale>
          <a:sx n="73" d="100"/>
          <a:sy n="73" d="100"/>
        </p:scale>
        <p:origin x="78" y="936"/>
      </p:cViewPr>
      <p:guideLst>
        <p:guide orient="horz" pos="2160"/>
        <p:guide pos="28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defRPr sz="1200" noProof="1" smtClean="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229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41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defRPr sz="1200" noProof="1" smtClean="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DE744A-BE7B-4933-835A-2781FBD52D49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ln>
            <a:miter/>
          </a:ln>
        </p:spPr>
      </p:sp>
      <p:sp>
        <p:nvSpPr>
          <p:cNvPr id="14338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  <p:sp>
        <p:nvSpPr>
          <p:cNvPr id="1638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D029A79-A878-43E5-A5A8-3E6A559B954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ea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ln>
            <a:miter/>
          </a:ln>
        </p:spPr>
      </p:sp>
      <p:sp>
        <p:nvSpPr>
          <p:cNvPr id="16386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91831E-8A92-43D3-B13A-CC1F6996E535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ea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ln>
            <a:miter/>
          </a:ln>
        </p:spPr>
      </p:sp>
      <p:sp>
        <p:nvSpPr>
          <p:cNvPr id="34818" name="文本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6"/>
          <p:cNvSpPr/>
          <p:nvPr/>
        </p:nvSpPr>
        <p:spPr>
          <a:xfrm>
            <a:off x="11123613" y="-7937"/>
            <a:ext cx="1068388" cy="1052513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椭圆 7"/>
          <p:cNvSpPr/>
          <p:nvPr/>
        </p:nvSpPr>
        <p:spPr>
          <a:xfrm>
            <a:off x="8029575" y="458788"/>
            <a:ext cx="741363" cy="7413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: 形状 8"/>
          <p:cNvSpPr/>
          <p:nvPr/>
        </p:nvSpPr>
        <p:spPr>
          <a:xfrm>
            <a:off x="3287713" y="-7937"/>
            <a:ext cx="1457325" cy="584200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任意多边形: 形状 9"/>
          <p:cNvSpPr/>
          <p:nvPr/>
        </p:nvSpPr>
        <p:spPr>
          <a:xfrm>
            <a:off x="5199063" y="5929313"/>
            <a:ext cx="1828800" cy="938213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任意多边形: 形状 10"/>
          <p:cNvSpPr/>
          <p:nvPr/>
        </p:nvSpPr>
        <p:spPr>
          <a:xfrm>
            <a:off x="10945813" y="6275388"/>
            <a:ext cx="1036638" cy="593725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任意多边形: 形状 11"/>
          <p:cNvSpPr/>
          <p:nvPr/>
        </p:nvSpPr>
        <p:spPr>
          <a:xfrm>
            <a:off x="-19050" y="6184900"/>
            <a:ext cx="787400" cy="673100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KSO_Shape"/>
          <p:cNvSpPr/>
          <p:nvPr/>
        </p:nvSpPr>
        <p:spPr>
          <a:xfrm rot="13141020">
            <a:off x="484188" y="1138238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17100000">
            <a:off x="822325" y="3236913"/>
            <a:ext cx="215900" cy="19050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10154805">
            <a:off x="8432800" y="6116638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11738950">
            <a:off x="10777538" y="2560638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9" name=" 184"/>
          <p:cNvSpPr/>
          <p:nvPr/>
        </p:nvSpPr>
        <p:spPr>
          <a:xfrm>
            <a:off x="727075" y="1936750"/>
            <a:ext cx="936625" cy="9366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749459" y="2343802"/>
            <a:ext cx="6676572" cy="9023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749459" y="3294698"/>
            <a:ext cx="6676572" cy="5905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20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2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AAD5D86-3C24-4BA4-A391-DA38616BE787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63475-23D1-455C-A138-12F78BB862EC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F45EAA-59EF-4D2C-8DC7-71FF5908977F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63475-23D1-455C-A138-12F78BB862EC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6"/>
          <p:cNvSpPr/>
          <p:nvPr/>
        </p:nvSpPr>
        <p:spPr>
          <a:xfrm>
            <a:off x="11123613" y="-7937"/>
            <a:ext cx="1068388" cy="1052513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椭圆 7"/>
          <p:cNvSpPr/>
          <p:nvPr/>
        </p:nvSpPr>
        <p:spPr>
          <a:xfrm>
            <a:off x="8029575" y="458788"/>
            <a:ext cx="741363" cy="7413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: 形状 8"/>
          <p:cNvSpPr/>
          <p:nvPr/>
        </p:nvSpPr>
        <p:spPr>
          <a:xfrm>
            <a:off x="3287713" y="-7937"/>
            <a:ext cx="1457325" cy="584200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任意多边形: 形状 9"/>
          <p:cNvSpPr/>
          <p:nvPr/>
        </p:nvSpPr>
        <p:spPr>
          <a:xfrm>
            <a:off x="5199063" y="5929313"/>
            <a:ext cx="1828800" cy="938213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任意多边形: 形状 10"/>
          <p:cNvSpPr/>
          <p:nvPr/>
        </p:nvSpPr>
        <p:spPr>
          <a:xfrm>
            <a:off x="10945813" y="6275388"/>
            <a:ext cx="1036638" cy="593725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任意多边形: 形状 11"/>
          <p:cNvSpPr/>
          <p:nvPr/>
        </p:nvSpPr>
        <p:spPr>
          <a:xfrm>
            <a:off x="-19050" y="6184900"/>
            <a:ext cx="787400" cy="673100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KSO_Shape"/>
          <p:cNvSpPr/>
          <p:nvPr/>
        </p:nvSpPr>
        <p:spPr>
          <a:xfrm rot="13141020">
            <a:off x="484188" y="1138238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17100000">
            <a:off x="822325" y="3236913"/>
            <a:ext cx="215900" cy="19050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10154805">
            <a:off x="8432800" y="6116638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11738950">
            <a:off x="10777538" y="2560638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9" name=" 184"/>
          <p:cNvSpPr/>
          <p:nvPr/>
        </p:nvSpPr>
        <p:spPr>
          <a:xfrm>
            <a:off x="727075" y="1936750"/>
            <a:ext cx="936625" cy="9366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749459" y="2343802"/>
            <a:ext cx="6676572" cy="9023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749459" y="3294698"/>
            <a:ext cx="6676572" cy="5905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20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2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AAD5D86-3C24-4BA4-A391-DA38616BE787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6880" y="1716563"/>
            <a:ext cx="10515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3B91FF-047B-49B0-B094-26EBD30C3EEF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和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4"/>
          </p:nvPr>
        </p:nvSpPr>
        <p:spPr>
          <a:xfrm>
            <a:off x="779835" y="1685925"/>
            <a:ext cx="4513262" cy="3910013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/>
          </p:nvPr>
        </p:nvSpPr>
        <p:spPr>
          <a:xfrm>
            <a:off x="6327775" y="2717800"/>
            <a:ext cx="5026025" cy="287813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6"/>
          </p:nvPr>
        </p:nvSpPr>
        <p:spPr>
          <a:xfrm>
            <a:off x="6327775" y="1685925"/>
            <a:ext cx="5026025" cy="5159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5E3745-35B3-400E-965E-0F86C5DDB852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408113" y="2114550"/>
            <a:ext cx="2681288" cy="2681288"/>
          </a:xfrm>
          <a:prstGeom prst="ellipse">
            <a:avLst/>
          </a:pr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  <a:sym typeface="+mn-ea"/>
            </a:endParaRPr>
          </a:p>
        </p:txBody>
      </p:sp>
      <p:sp>
        <p:nvSpPr>
          <p:cNvPr id="10" name="椭圆 7"/>
          <p:cNvSpPr/>
          <p:nvPr/>
        </p:nvSpPr>
        <p:spPr>
          <a:xfrm>
            <a:off x="1574800" y="2266950"/>
            <a:ext cx="2378075" cy="2376488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4762500" y="3602038"/>
            <a:ext cx="4948238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9802813" y="3541713"/>
            <a:ext cx="115888" cy="1158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299700" y="3541713"/>
            <a:ext cx="115888" cy="115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9967913" y="3541713"/>
            <a:ext cx="115888" cy="1158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0134600" y="3541713"/>
            <a:ext cx="115888" cy="1158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237355">
            <a:off x="2771775" y="2308225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1275228">
            <a:off x="3003550" y="2360613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2175228">
            <a:off x="3209925" y="2478088"/>
            <a:ext cx="193675" cy="17145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9" name="KSO_Shape"/>
          <p:cNvSpPr/>
          <p:nvPr/>
        </p:nvSpPr>
        <p:spPr>
          <a:xfrm rot="3075228">
            <a:off x="3363119" y="2640806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0" name="KSO_Shape"/>
          <p:cNvSpPr/>
          <p:nvPr/>
        </p:nvSpPr>
        <p:spPr>
          <a:xfrm rot="298659" flipH="1" flipV="1">
            <a:off x="2470150" y="4416425"/>
            <a:ext cx="193675" cy="17145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1" name="KSO_Shape"/>
          <p:cNvSpPr/>
          <p:nvPr/>
        </p:nvSpPr>
        <p:spPr>
          <a:xfrm rot="1336532" flipH="1" flipV="1">
            <a:off x="2243138" y="4365625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2" name="KSO_Shape"/>
          <p:cNvSpPr/>
          <p:nvPr/>
        </p:nvSpPr>
        <p:spPr>
          <a:xfrm rot="2236532" flipH="1" flipV="1">
            <a:off x="2039938" y="4243388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3" name="KSO_Shape"/>
          <p:cNvSpPr/>
          <p:nvPr/>
        </p:nvSpPr>
        <p:spPr>
          <a:xfrm rot="3136532" flipH="1" flipV="1">
            <a:off x="1889919" y="4079081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30750" y="2895613"/>
            <a:ext cx="4979670" cy="564898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30750" y="3753579"/>
            <a:ext cx="4979670" cy="5811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2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74A6CF-2039-433D-BF28-DB659F88E203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横排四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8"/>
            </p:custDataLst>
          </p:nvPr>
        </p:nvSpPr>
        <p:spPr>
          <a:xfrm>
            <a:off x="9520238" y="3194050"/>
            <a:ext cx="415925" cy="415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  <a:sym typeface="+mn-lt"/>
            </a:endParaRPr>
          </a:p>
        </p:txBody>
      </p:sp>
      <p:sp>
        <p:nvSpPr>
          <p:cNvPr id="16" name="椭圆 15"/>
          <p:cNvSpPr/>
          <p:nvPr>
            <p:custDataLst>
              <p:tags r:id="rId9"/>
            </p:custDataLst>
          </p:nvPr>
        </p:nvSpPr>
        <p:spPr>
          <a:xfrm>
            <a:off x="2160588" y="3157538"/>
            <a:ext cx="415925" cy="415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  <a:sym typeface="+mn-lt"/>
            </a:endParaRPr>
          </a:p>
        </p:txBody>
      </p:sp>
      <p:sp>
        <p:nvSpPr>
          <p:cNvPr id="46" name="文本占位符 45"/>
          <p:cNvSpPr>
            <a:spLocks noGrp="1"/>
          </p:cNvSpPr>
          <p:nvPr>
            <p:ph type="body" sz="quarter" idx="14"/>
          </p:nvPr>
        </p:nvSpPr>
        <p:spPr>
          <a:xfrm>
            <a:off x="1785938" y="1727200"/>
            <a:ext cx="8610600" cy="5921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 smtClean="0"/>
          </a:p>
        </p:txBody>
      </p:sp>
      <p:sp>
        <p:nvSpPr>
          <p:cNvPr id="48" name="图片占位符 47"/>
          <p:cNvSpPr>
            <a:spLocks noGrp="1"/>
          </p:cNvSpPr>
          <p:nvPr>
            <p:ph type="pic" sz="quarter" idx="15"/>
          </p:nvPr>
        </p:nvSpPr>
        <p:spPr>
          <a:xfrm>
            <a:off x="1373135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49" name="图片占位符 47"/>
          <p:cNvSpPr>
            <a:spLocks noGrp="1"/>
          </p:cNvSpPr>
          <p:nvPr>
            <p:ph type="pic" sz="quarter" idx="16"/>
          </p:nvPr>
        </p:nvSpPr>
        <p:spPr>
          <a:xfrm>
            <a:off x="3796797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50" name="图片占位符 47"/>
          <p:cNvSpPr>
            <a:spLocks noGrp="1"/>
          </p:cNvSpPr>
          <p:nvPr>
            <p:ph type="pic" sz="quarter" idx="17"/>
          </p:nvPr>
        </p:nvSpPr>
        <p:spPr>
          <a:xfrm>
            <a:off x="6215697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51" name="图片占位符 47"/>
          <p:cNvSpPr>
            <a:spLocks noGrp="1"/>
          </p:cNvSpPr>
          <p:nvPr>
            <p:ph type="pic" sz="quarter" idx="18"/>
          </p:nvPr>
        </p:nvSpPr>
        <p:spPr>
          <a:xfrm>
            <a:off x="8634597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53" name="文本占位符 52"/>
          <p:cNvSpPr>
            <a:spLocks noGrp="1"/>
          </p:cNvSpPr>
          <p:nvPr>
            <p:ph type="body" sz="quarter" idx="19"/>
          </p:nvPr>
        </p:nvSpPr>
        <p:spPr>
          <a:xfrm>
            <a:off x="1295082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4" name="文本占位符 52"/>
          <p:cNvSpPr>
            <a:spLocks noGrp="1"/>
          </p:cNvSpPr>
          <p:nvPr>
            <p:ph type="body" sz="quarter" idx="20"/>
          </p:nvPr>
        </p:nvSpPr>
        <p:spPr>
          <a:xfrm>
            <a:off x="3720305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5" name="文本占位符 52"/>
          <p:cNvSpPr>
            <a:spLocks noGrp="1"/>
          </p:cNvSpPr>
          <p:nvPr>
            <p:ph type="body" sz="quarter" idx="21"/>
          </p:nvPr>
        </p:nvSpPr>
        <p:spPr>
          <a:xfrm>
            <a:off x="6139205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6" name="文本占位符 52"/>
          <p:cNvSpPr>
            <a:spLocks noGrp="1"/>
          </p:cNvSpPr>
          <p:nvPr>
            <p:ph type="body" sz="quarter" idx="22"/>
          </p:nvPr>
        </p:nvSpPr>
        <p:spPr>
          <a:xfrm>
            <a:off x="8558105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8" name="文本占位符 57"/>
          <p:cNvSpPr>
            <a:spLocks noGrp="1"/>
          </p:cNvSpPr>
          <p:nvPr>
            <p:ph type="body" sz="quarter" idx="23"/>
          </p:nvPr>
        </p:nvSpPr>
        <p:spPr>
          <a:xfrm>
            <a:off x="1295081" y="5062538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9" name="文本占位符 57"/>
          <p:cNvSpPr>
            <a:spLocks noGrp="1"/>
          </p:cNvSpPr>
          <p:nvPr>
            <p:ph type="body" sz="quarter" idx="24"/>
          </p:nvPr>
        </p:nvSpPr>
        <p:spPr>
          <a:xfrm>
            <a:off x="3720305" y="5062538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60" name="文本占位符 57"/>
          <p:cNvSpPr>
            <a:spLocks noGrp="1"/>
          </p:cNvSpPr>
          <p:nvPr>
            <p:ph type="body" sz="quarter" idx="25"/>
          </p:nvPr>
        </p:nvSpPr>
        <p:spPr>
          <a:xfrm>
            <a:off x="6139205" y="5062538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61" name="文本占位符 57"/>
          <p:cNvSpPr>
            <a:spLocks noGrp="1"/>
          </p:cNvSpPr>
          <p:nvPr>
            <p:ph type="body" sz="quarter" idx="26"/>
          </p:nvPr>
        </p:nvSpPr>
        <p:spPr>
          <a:xfrm>
            <a:off x="8558105" y="5045075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7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F1EAB8-8C6B-4AAB-B5C9-A2490FF51645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5880878-4589-40F7-B911-C33EAC1E67D4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5"/>
          <p:cNvSpPr/>
          <p:nvPr/>
        </p:nvSpPr>
        <p:spPr>
          <a:xfrm>
            <a:off x="11123613" y="-7937"/>
            <a:ext cx="1068388" cy="1052513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357313" y="1363663"/>
            <a:ext cx="1497013" cy="1498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: 形状 7"/>
          <p:cNvSpPr/>
          <p:nvPr/>
        </p:nvSpPr>
        <p:spPr>
          <a:xfrm>
            <a:off x="8089900" y="-7937"/>
            <a:ext cx="1047750" cy="420688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任意多边形: 形状 8"/>
          <p:cNvSpPr/>
          <p:nvPr/>
        </p:nvSpPr>
        <p:spPr>
          <a:xfrm>
            <a:off x="4592638" y="5781675"/>
            <a:ext cx="2116138" cy="1087438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任意多边形: 形状 9"/>
          <p:cNvSpPr/>
          <p:nvPr/>
        </p:nvSpPr>
        <p:spPr>
          <a:xfrm>
            <a:off x="10945813" y="6275388"/>
            <a:ext cx="1036638" cy="593725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任意多边形: 形状 10"/>
          <p:cNvSpPr/>
          <p:nvPr/>
        </p:nvSpPr>
        <p:spPr>
          <a:xfrm>
            <a:off x="-19050" y="6184900"/>
            <a:ext cx="787400" cy="673100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KSO_Shape"/>
          <p:cNvSpPr/>
          <p:nvPr/>
        </p:nvSpPr>
        <p:spPr>
          <a:xfrm rot="10154805">
            <a:off x="9918700" y="4903788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10154805">
            <a:off x="8661400" y="2400300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13326744">
            <a:off x="1309688" y="4641850"/>
            <a:ext cx="628650" cy="55403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6300000">
            <a:off x="5813425" y="893763"/>
            <a:ext cx="563563" cy="4968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47925" y="2592718"/>
            <a:ext cx="7296150" cy="1442383"/>
          </a:xfrm>
        </p:spPr>
        <p:txBody>
          <a:bodyPr>
            <a:normAutofit/>
          </a:bodyPr>
          <a:lstStyle>
            <a:lvl1pPr algn="ctr">
              <a:defRPr sz="8000" b="1">
                <a:solidFill>
                  <a:schemeClr val="accent5"/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19" name="日期占位符 2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21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D3A64F-A1C2-41F5-8964-323B7920FA06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6880" y="1716563"/>
            <a:ext cx="10515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3B91FF-047B-49B0-B094-26EBD30C3EEF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6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7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7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0AD9F6D-D14B-497B-B0CC-3620E37B1E2B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4165200" cy="160020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457200"/>
            <a:ext cx="6170400" cy="54036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5" name="日期占位符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dirty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201A40A-D282-4AB0-A159-AE861D87E893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63475-23D1-455C-A138-12F78BB862EC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F45EAA-59EF-4D2C-8DC7-71FF5908977F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63475-23D1-455C-A138-12F78BB862EC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和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4"/>
          </p:nvPr>
        </p:nvSpPr>
        <p:spPr>
          <a:xfrm>
            <a:off x="779835" y="1685925"/>
            <a:ext cx="4513262" cy="3910013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/>
          </p:nvPr>
        </p:nvSpPr>
        <p:spPr>
          <a:xfrm>
            <a:off x="6327775" y="2717800"/>
            <a:ext cx="5026025" cy="287813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6"/>
          </p:nvPr>
        </p:nvSpPr>
        <p:spPr>
          <a:xfrm>
            <a:off x="6327775" y="1685925"/>
            <a:ext cx="5026025" cy="5159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5E3745-35B3-400E-965E-0F86C5DDB852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408113" y="2114550"/>
            <a:ext cx="2681288" cy="2681288"/>
          </a:xfrm>
          <a:prstGeom prst="ellipse">
            <a:avLst/>
          </a:pr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  <a:sym typeface="+mn-ea"/>
            </a:endParaRPr>
          </a:p>
        </p:txBody>
      </p:sp>
      <p:sp>
        <p:nvSpPr>
          <p:cNvPr id="10" name="椭圆 7"/>
          <p:cNvSpPr/>
          <p:nvPr/>
        </p:nvSpPr>
        <p:spPr>
          <a:xfrm>
            <a:off x="1574800" y="2266950"/>
            <a:ext cx="2378075" cy="2376488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4762500" y="3602038"/>
            <a:ext cx="4948238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9802813" y="3541713"/>
            <a:ext cx="115888" cy="1158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299700" y="3541713"/>
            <a:ext cx="115888" cy="115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9967913" y="3541713"/>
            <a:ext cx="115888" cy="1158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0134600" y="3541713"/>
            <a:ext cx="115888" cy="1158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237355">
            <a:off x="2771775" y="2308225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1275228">
            <a:off x="3003550" y="2360613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2175228">
            <a:off x="3209925" y="2478088"/>
            <a:ext cx="193675" cy="17145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9" name="KSO_Shape"/>
          <p:cNvSpPr/>
          <p:nvPr/>
        </p:nvSpPr>
        <p:spPr>
          <a:xfrm rot="3075228">
            <a:off x="3363119" y="2640806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0" name="KSO_Shape"/>
          <p:cNvSpPr/>
          <p:nvPr/>
        </p:nvSpPr>
        <p:spPr>
          <a:xfrm rot="298659" flipH="1" flipV="1">
            <a:off x="2470150" y="4416425"/>
            <a:ext cx="193675" cy="17145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1" name="KSO_Shape"/>
          <p:cNvSpPr/>
          <p:nvPr/>
        </p:nvSpPr>
        <p:spPr>
          <a:xfrm rot="1336532" flipH="1" flipV="1">
            <a:off x="2243138" y="4365625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2" name="KSO_Shape"/>
          <p:cNvSpPr/>
          <p:nvPr/>
        </p:nvSpPr>
        <p:spPr>
          <a:xfrm rot="2236532" flipH="1" flipV="1">
            <a:off x="2039938" y="4243388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3" name="KSO_Shape"/>
          <p:cNvSpPr/>
          <p:nvPr/>
        </p:nvSpPr>
        <p:spPr>
          <a:xfrm rot="3136532" flipH="1" flipV="1">
            <a:off x="1889919" y="4079081"/>
            <a:ext cx="193675" cy="169863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30750" y="2895613"/>
            <a:ext cx="4979670" cy="564898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30750" y="3753579"/>
            <a:ext cx="4979670" cy="5811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2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74A6CF-2039-433D-BF28-DB659F88E203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横排四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8"/>
            </p:custDataLst>
          </p:nvPr>
        </p:nvSpPr>
        <p:spPr>
          <a:xfrm>
            <a:off x="9520238" y="3194050"/>
            <a:ext cx="415925" cy="415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  <a:sym typeface="+mn-lt"/>
            </a:endParaRPr>
          </a:p>
        </p:txBody>
      </p:sp>
      <p:sp>
        <p:nvSpPr>
          <p:cNvPr id="16" name="椭圆 15"/>
          <p:cNvSpPr/>
          <p:nvPr>
            <p:custDataLst>
              <p:tags r:id="rId9"/>
            </p:custDataLst>
          </p:nvPr>
        </p:nvSpPr>
        <p:spPr>
          <a:xfrm>
            <a:off x="2160588" y="3157538"/>
            <a:ext cx="415925" cy="415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  <a:sym typeface="+mn-lt"/>
            </a:endParaRPr>
          </a:p>
        </p:txBody>
      </p:sp>
      <p:sp>
        <p:nvSpPr>
          <p:cNvPr id="46" name="文本占位符 45"/>
          <p:cNvSpPr>
            <a:spLocks noGrp="1"/>
          </p:cNvSpPr>
          <p:nvPr>
            <p:ph type="body" sz="quarter" idx="14"/>
          </p:nvPr>
        </p:nvSpPr>
        <p:spPr>
          <a:xfrm>
            <a:off x="1785938" y="1727200"/>
            <a:ext cx="8610600" cy="5921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 smtClean="0"/>
          </a:p>
        </p:txBody>
      </p:sp>
      <p:sp>
        <p:nvSpPr>
          <p:cNvPr id="48" name="图片占位符 47"/>
          <p:cNvSpPr>
            <a:spLocks noGrp="1"/>
          </p:cNvSpPr>
          <p:nvPr>
            <p:ph type="pic" sz="quarter" idx="15"/>
          </p:nvPr>
        </p:nvSpPr>
        <p:spPr>
          <a:xfrm>
            <a:off x="1373135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49" name="图片占位符 47"/>
          <p:cNvSpPr>
            <a:spLocks noGrp="1"/>
          </p:cNvSpPr>
          <p:nvPr>
            <p:ph type="pic" sz="quarter" idx="16"/>
          </p:nvPr>
        </p:nvSpPr>
        <p:spPr>
          <a:xfrm>
            <a:off x="3796797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50" name="图片占位符 47"/>
          <p:cNvSpPr>
            <a:spLocks noGrp="1"/>
          </p:cNvSpPr>
          <p:nvPr>
            <p:ph type="pic" sz="quarter" idx="17"/>
          </p:nvPr>
        </p:nvSpPr>
        <p:spPr>
          <a:xfrm>
            <a:off x="6215697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51" name="图片占位符 47"/>
          <p:cNvSpPr>
            <a:spLocks noGrp="1"/>
          </p:cNvSpPr>
          <p:nvPr>
            <p:ph type="pic" sz="quarter" idx="18"/>
          </p:nvPr>
        </p:nvSpPr>
        <p:spPr>
          <a:xfrm>
            <a:off x="8634597" y="2541905"/>
            <a:ext cx="1985380" cy="20243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Char char="•"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53" name="文本占位符 52"/>
          <p:cNvSpPr>
            <a:spLocks noGrp="1"/>
          </p:cNvSpPr>
          <p:nvPr>
            <p:ph type="body" sz="quarter" idx="19"/>
          </p:nvPr>
        </p:nvSpPr>
        <p:spPr>
          <a:xfrm>
            <a:off x="1295082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4" name="文本占位符 52"/>
          <p:cNvSpPr>
            <a:spLocks noGrp="1"/>
          </p:cNvSpPr>
          <p:nvPr>
            <p:ph type="body" sz="quarter" idx="20"/>
          </p:nvPr>
        </p:nvSpPr>
        <p:spPr>
          <a:xfrm>
            <a:off x="3720305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5" name="文本占位符 52"/>
          <p:cNvSpPr>
            <a:spLocks noGrp="1"/>
          </p:cNvSpPr>
          <p:nvPr>
            <p:ph type="body" sz="quarter" idx="21"/>
          </p:nvPr>
        </p:nvSpPr>
        <p:spPr>
          <a:xfrm>
            <a:off x="6139205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6" name="文本占位符 52"/>
          <p:cNvSpPr>
            <a:spLocks noGrp="1"/>
          </p:cNvSpPr>
          <p:nvPr>
            <p:ph type="body" sz="quarter" idx="22"/>
          </p:nvPr>
        </p:nvSpPr>
        <p:spPr>
          <a:xfrm>
            <a:off x="8558105" y="4583112"/>
            <a:ext cx="2138363" cy="461963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8" name="文本占位符 57"/>
          <p:cNvSpPr>
            <a:spLocks noGrp="1"/>
          </p:cNvSpPr>
          <p:nvPr>
            <p:ph type="body" sz="quarter" idx="23"/>
          </p:nvPr>
        </p:nvSpPr>
        <p:spPr>
          <a:xfrm>
            <a:off x="1295081" y="5062538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59" name="文本占位符 57"/>
          <p:cNvSpPr>
            <a:spLocks noGrp="1"/>
          </p:cNvSpPr>
          <p:nvPr>
            <p:ph type="body" sz="quarter" idx="24"/>
          </p:nvPr>
        </p:nvSpPr>
        <p:spPr>
          <a:xfrm>
            <a:off x="3720305" y="5062538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60" name="文本占位符 57"/>
          <p:cNvSpPr>
            <a:spLocks noGrp="1"/>
          </p:cNvSpPr>
          <p:nvPr>
            <p:ph type="body" sz="quarter" idx="25"/>
          </p:nvPr>
        </p:nvSpPr>
        <p:spPr>
          <a:xfrm>
            <a:off x="6139205" y="5062538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61" name="文本占位符 57"/>
          <p:cNvSpPr>
            <a:spLocks noGrp="1"/>
          </p:cNvSpPr>
          <p:nvPr>
            <p:ph type="body" sz="quarter" idx="26"/>
          </p:nvPr>
        </p:nvSpPr>
        <p:spPr>
          <a:xfrm>
            <a:off x="8558105" y="5045075"/>
            <a:ext cx="2138363" cy="1138237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7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F1EAB8-8C6B-4AAB-B5C9-A2490FF51645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5880878-4589-40F7-B911-C33EAC1E67D4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5"/>
          <p:cNvSpPr/>
          <p:nvPr/>
        </p:nvSpPr>
        <p:spPr>
          <a:xfrm>
            <a:off x="11123613" y="-7937"/>
            <a:ext cx="1068388" cy="1052513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357313" y="1363663"/>
            <a:ext cx="1497013" cy="1498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: 形状 7"/>
          <p:cNvSpPr/>
          <p:nvPr/>
        </p:nvSpPr>
        <p:spPr>
          <a:xfrm>
            <a:off x="8089900" y="-7937"/>
            <a:ext cx="1047750" cy="420688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任意多边形: 形状 8"/>
          <p:cNvSpPr/>
          <p:nvPr/>
        </p:nvSpPr>
        <p:spPr>
          <a:xfrm>
            <a:off x="4592638" y="5781675"/>
            <a:ext cx="2116138" cy="1087438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任意多边形: 形状 9"/>
          <p:cNvSpPr/>
          <p:nvPr/>
        </p:nvSpPr>
        <p:spPr>
          <a:xfrm>
            <a:off x="10945813" y="6275388"/>
            <a:ext cx="1036638" cy="593725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任意多边形: 形状 10"/>
          <p:cNvSpPr/>
          <p:nvPr/>
        </p:nvSpPr>
        <p:spPr>
          <a:xfrm>
            <a:off x="-19050" y="6184900"/>
            <a:ext cx="787400" cy="673100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KSO_Shape"/>
          <p:cNvSpPr/>
          <p:nvPr/>
        </p:nvSpPr>
        <p:spPr>
          <a:xfrm rot="10154805">
            <a:off x="9918700" y="4903788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10154805">
            <a:off x="8661400" y="2400300"/>
            <a:ext cx="314325" cy="27622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13326744">
            <a:off x="1309688" y="4641850"/>
            <a:ext cx="628650" cy="55403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6300000">
            <a:off x="5813425" y="893763"/>
            <a:ext cx="563563" cy="4968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47925" y="2592718"/>
            <a:ext cx="7296150" cy="1442383"/>
          </a:xfrm>
        </p:spPr>
        <p:txBody>
          <a:bodyPr>
            <a:normAutofit/>
          </a:bodyPr>
          <a:lstStyle>
            <a:lvl1pPr algn="ctr">
              <a:defRPr sz="8000" b="1">
                <a:solidFill>
                  <a:schemeClr val="accent5"/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19" name="日期占位符 2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21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D3A64F-A1C2-41F5-8964-323B7920FA06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1268730" y="276226"/>
            <a:ext cx="9774555" cy="518160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/>
          </p:nvPr>
        </p:nvSpPr>
        <p:spPr>
          <a:xfrm>
            <a:off x="1295400" y="802640"/>
            <a:ext cx="5621338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5" name="日期占位符 6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7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7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0AD9F6D-D14B-497B-B0CC-3620E37B1E2B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45"/>
          <p:cNvSpPr/>
          <p:nvPr>
            <p:custDataLst>
              <p:tags r:id="rId2"/>
            </p:custDataLst>
          </p:nvPr>
        </p:nvSpPr>
        <p:spPr>
          <a:xfrm>
            <a:off x="0" y="-6350"/>
            <a:ext cx="1173163" cy="1162050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0" name="任意多边形: 形状 46"/>
          <p:cNvSpPr/>
          <p:nvPr>
            <p:custDataLst>
              <p:tags r:id="rId3"/>
            </p:custDataLst>
          </p:nvPr>
        </p:nvSpPr>
        <p:spPr>
          <a:xfrm>
            <a:off x="0" y="-6350"/>
            <a:ext cx="1036638" cy="1036638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4"/>
            </p:custDataLst>
          </p:nvPr>
        </p:nvSpPr>
        <p:spPr>
          <a:xfrm rot="6188927">
            <a:off x="784225" y="434975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5"/>
            </p:custDataLst>
          </p:nvPr>
        </p:nvSpPr>
        <p:spPr>
          <a:xfrm rot="7226800">
            <a:off x="745331" y="535781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6"/>
            </p:custDataLst>
          </p:nvPr>
        </p:nvSpPr>
        <p:spPr>
          <a:xfrm rot="8126800">
            <a:off x="676275" y="620713"/>
            <a:ext cx="88900" cy="777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14" name="KSO_Shape"/>
          <p:cNvSpPr/>
          <p:nvPr>
            <p:custDataLst>
              <p:tags r:id="rId7"/>
            </p:custDataLst>
          </p:nvPr>
        </p:nvSpPr>
        <p:spPr>
          <a:xfrm rot="9026800">
            <a:off x="590550" y="677863"/>
            <a:ext cx="88900" cy="793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Arial" panose="0208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4165200" cy="160020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457200"/>
            <a:ext cx="6170400" cy="54036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5" name="日期占位符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dirty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201A40A-D282-4AB0-A159-AE861D87E893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4" Type="http://schemas.openxmlformats.org/officeDocument/2006/relationships/tags" Target="../tags/tag92.xml"/><Relationship Id="rId13" Type="http://schemas.openxmlformats.org/officeDocument/2006/relationships/tags" Target="../tags/tag91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lnSpc>
                <a:spcPct val="120000"/>
              </a:lnSpc>
              <a:defRPr sz="1200" noProof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lnSpc>
                <a:spcPct val="120000"/>
              </a:lnSpc>
              <a:defRPr sz="1200" noProof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fontAlgn="auto">
              <a:lnSpc>
                <a:spcPct val="120000"/>
              </a:lnSpc>
              <a:defRPr sz="1200" noProof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63475-23D1-455C-A138-12F78BB862EC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 kern="1200">
          <a:solidFill>
            <a:srgbClr val="595959"/>
          </a:solidFill>
          <a:latin typeface="黑体" pitchFamily="49" charset="-122"/>
          <a:ea typeface="黑体" pitchFamily="49" charset="-122"/>
          <a:cs typeface="+mj-cs"/>
        </a:defRPr>
      </a:lvl1pPr>
      <a:lvl2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2pPr>
      <a:lvl3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3pPr>
      <a:lvl4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4pPr>
      <a:lvl5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5pPr>
      <a:lvl6pPr marL="4572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6pPr>
      <a:lvl7pPr marL="9144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7pPr>
      <a:lvl8pPr marL="13716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8pPr>
      <a:lvl9pPr marL="18288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lnSpc>
                <a:spcPct val="120000"/>
              </a:lnSpc>
              <a:defRPr sz="1200" noProof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lnSpc>
                <a:spcPct val="120000"/>
              </a:lnSpc>
              <a:defRPr sz="1200" noProof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80604020202020204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fontAlgn="auto">
              <a:lnSpc>
                <a:spcPct val="120000"/>
              </a:lnSpc>
              <a:defRPr sz="1200" noProof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63475-23D1-455C-A138-12F78BB862EC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 kern="1200">
          <a:solidFill>
            <a:srgbClr val="595959"/>
          </a:solidFill>
          <a:latin typeface="黑体" pitchFamily="49" charset="-122"/>
          <a:ea typeface="黑体" pitchFamily="49" charset="-122"/>
          <a:cs typeface="+mj-cs"/>
        </a:defRPr>
      </a:lvl1pPr>
      <a:lvl2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2pPr>
      <a:lvl3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3pPr>
      <a:lvl4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4pPr>
      <a:lvl5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5pPr>
      <a:lvl6pPr marL="4572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6pPr>
      <a:lvl7pPr marL="9144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7pPr>
      <a:lvl8pPr marL="13716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8pPr>
      <a:lvl9pPr marL="18288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itchFamily="49" charset="-122"/>
          <a:ea typeface="黑体" pitchFamily="49" charset="-122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tags" Target="../tags/tag126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31.xml"/><Relationship Id="rId3" Type="http://schemas.openxmlformats.org/officeDocument/2006/relationships/image" Target="../media/image13.jpeg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34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37.xml"/><Relationship Id="rId3" Type="http://schemas.openxmlformats.org/officeDocument/2006/relationships/image" Target="../media/image15.jpeg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40.xml"/><Relationship Id="rId3" Type="http://schemas.openxmlformats.org/officeDocument/2006/relationships/image" Target="../media/image16.jpeg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43.xml"/><Relationship Id="rId3" Type="http://schemas.openxmlformats.org/officeDocument/2006/relationships/image" Target="../media/image17.jpeg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46.xml"/><Relationship Id="rId3" Type="http://schemas.openxmlformats.org/officeDocument/2006/relationships/image" Target="../media/image18.jpeg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49.xml"/><Relationship Id="rId3" Type="http://schemas.openxmlformats.org/officeDocument/2006/relationships/image" Target="../media/image19.jpeg"/><Relationship Id="rId2" Type="http://schemas.openxmlformats.org/officeDocument/2006/relationships/tags" Target="../tags/tag148.xml"/><Relationship Id="rId1" Type="http://schemas.openxmlformats.org/officeDocument/2006/relationships/tags" Target="../tags/tag147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52.xml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55.xml"/><Relationship Id="rId4" Type="http://schemas.openxmlformats.org/officeDocument/2006/relationships/image" Target="../media/image21.jpeg"/><Relationship Id="rId3" Type="http://schemas.openxmlformats.org/officeDocument/2006/relationships/image" Target="../media/image22.jpeg"/><Relationship Id="rId2" Type="http://schemas.openxmlformats.org/officeDocument/2006/relationships/tags" Target="../tags/tag154.xml"/><Relationship Id="rId1" Type="http://schemas.openxmlformats.org/officeDocument/2006/relationships/tags" Target="../tags/tag15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0.xml"/><Relationship Id="rId1" Type="http://schemas.openxmlformats.org/officeDocument/2006/relationships/tags" Target="../tags/tag96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58.xml"/><Relationship Id="rId4" Type="http://schemas.openxmlformats.org/officeDocument/2006/relationships/image" Target="../media/image21.jpeg"/><Relationship Id="rId3" Type="http://schemas.openxmlformats.org/officeDocument/2006/relationships/image" Target="../media/image23.jpeg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0.xml"/><Relationship Id="rId1" Type="http://schemas.openxmlformats.org/officeDocument/2006/relationships/tags" Target="../tags/tag159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.jpeg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10.xml"/><Relationship Id="rId3" Type="http://schemas.openxmlformats.org/officeDocument/2006/relationships/image" Target="../media/image2.jpeg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13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image" Target="../media/image5.jpeg"/><Relationship Id="rId1" Type="http://schemas.openxmlformats.org/officeDocument/2006/relationships/tags" Target="../tags/tag114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19.xml"/><Relationship Id="rId3" Type="http://schemas.openxmlformats.org/officeDocument/2006/relationships/image" Target="../media/image6.jpeg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tags" Target="../tags/tag120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image" Target="../media/image9.jpeg"/><Relationship Id="rId1" Type="http://schemas.openxmlformats.org/officeDocument/2006/relationships/tags" Target="../tags/tag1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757170" y="2889885"/>
            <a:ext cx="6677025" cy="1078230"/>
          </a:xfrm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x-none" altLang="en-US" sz="6000" b="1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j-cs"/>
              </a:rPr>
              <a:t>芳香烃</a:t>
            </a:r>
            <a:endParaRPr kumimoji="0" lang="x-none" altLang="en-US" sz="6000" b="1" i="0" u="none" strike="noStrike" kern="1200" cap="none" spc="0" normalizeH="0" baseline="0" noProof="1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13315" name="文本框 4"/>
          <p:cNvSpPr txBox="1"/>
          <p:nvPr>
            <p:custDataLst>
              <p:tags r:id="rId2"/>
            </p:custDataLst>
          </p:nvPr>
        </p:nvSpPr>
        <p:spPr>
          <a:xfrm>
            <a:off x="4848225" y="1328738"/>
            <a:ext cx="2495550" cy="110680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endParaRPr lang="en-US" altLang="zh-CN" sz="66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03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" name="图片 1" descr="Screenshot_20250508_134601_com.onyx.galaxy.note"/>
          <p:cNvPicPr>
            <a:picLocks noChangeAspect="1"/>
          </p:cNvPicPr>
          <p:nvPr/>
        </p:nvPicPr>
        <p:blipFill>
          <a:blip r:embed="rId2"/>
          <a:srcRect l="37039" t="45556" r="31124" b="37648"/>
          <a:stretch>
            <a:fillRect/>
          </a:stretch>
        </p:blipFill>
        <p:spPr>
          <a:xfrm>
            <a:off x="3799205" y="2581910"/>
            <a:ext cx="4592320" cy="1592580"/>
          </a:xfrm>
          <a:prstGeom prst="rect">
            <a:avLst/>
          </a:prstGeom>
        </p:spPr>
      </p:pic>
      <p:pic>
        <p:nvPicPr>
          <p:cNvPr id="3" name="图片 2" descr="Screenshot_20250508_134539_com.onyx.galaxy.note"/>
          <p:cNvPicPr>
            <a:picLocks noChangeAspect="1"/>
          </p:cNvPicPr>
          <p:nvPr/>
        </p:nvPicPr>
        <p:blipFill>
          <a:blip r:embed="rId3"/>
          <a:srcRect l="28423" t="41037" r="25648" b="24176"/>
          <a:stretch>
            <a:fillRect/>
          </a:stretch>
        </p:blipFill>
        <p:spPr>
          <a:xfrm>
            <a:off x="3442335" y="4216400"/>
            <a:ext cx="5306695" cy="2641600"/>
          </a:xfrm>
          <a:prstGeom prst="rect">
            <a:avLst/>
          </a:prstGeom>
        </p:spPr>
      </p:pic>
      <p:pic>
        <p:nvPicPr>
          <p:cNvPr id="4" name="图片 3" descr="Screenshot_20250508_134546_com.onyx.galaxy.note"/>
          <p:cNvPicPr>
            <a:picLocks noChangeAspect="1"/>
          </p:cNvPicPr>
          <p:nvPr/>
        </p:nvPicPr>
        <p:blipFill>
          <a:blip r:embed="rId4"/>
          <a:srcRect l="27072" t="29157" r="29025" b="53759"/>
          <a:stretch>
            <a:fillRect/>
          </a:stretch>
        </p:blipFill>
        <p:spPr>
          <a:xfrm>
            <a:off x="2891155" y="1047750"/>
            <a:ext cx="6409690" cy="1638935"/>
          </a:xfrm>
          <a:prstGeom prst="rect">
            <a:avLst/>
          </a:prstGeom>
        </p:spPr>
      </p:pic>
      <p:sp>
        <p:nvSpPr>
          <p:cNvPr id="22" name="文本框 52"/>
          <p:cNvSpPr txBox="1"/>
          <p:nvPr>
            <p:custDataLst>
              <p:tags r:id="rId5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芳香亲电取代反应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04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芳香烃的氧化还原反应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0" name="图片 9" descr="Screenshot_20250508_122226_com.onyx.galaxy.note"/>
          <p:cNvPicPr>
            <a:picLocks noChangeAspect="1"/>
          </p:cNvPicPr>
          <p:nvPr/>
        </p:nvPicPr>
        <p:blipFill>
          <a:blip r:embed="rId3"/>
          <a:srcRect l="24699" t="43046" r="24096" b="33204"/>
          <a:stretch>
            <a:fillRect/>
          </a:stretch>
        </p:blipFill>
        <p:spPr>
          <a:xfrm>
            <a:off x="2174875" y="2233295"/>
            <a:ext cx="7842885" cy="23907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04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芳香烃的氧化还原反应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0" name="图片 9" descr="Screenshot_20250508_122226_com.onyx.galaxy.note"/>
          <p:cNvPicPr>
            <a:picLocks noChangeAspect="1"/>
          </p:cNvPicPr>
          <p:nvPr/>
        </p:nvPicPr>
        <p:blipFill>
          <a:blip r:embed="rId3"/>
          <a:srcRect l="24699" t="43046" r="24096" b="33204"/>
          <a:stretch>
            <a:fillRect/>
          </a:stretch>
        </p:blipFill>
        <p:spPr>
          <a:xfrm>
            <a:off x="2174875" y="1804670"/>
            <a:ext cx="7842885" cy="2390775"/>
          </a:xfrm>
          <a:prstGeom prst="rect">
            <a:avLst/>
          </a:prstGeom>
        </p:spPr>
      </p:pic>
      <p:pic>
        <p:nvPicPr>
          <p:cNvPr id="2" name="图片 1" descr="Screenshot_20250508_135241_com.onyx.galaxy.note"/>
          <p:cNvPicPr>
            <a:picLocks noChangeAspect="1"/>
          </p:cNvPicPr>
          <p:nvPr/>
        </p:nvPicPr>
        <p:blipFill>
          <a:blip r:embed="rId4"/>
          <a:srcRect l="34648" t="36935" r="34410" b="50000"/>
          <a:stretch>
            <a:fillRect/>
          </a:stretch>
        </p:blipFill>
        <p:spPr>
          <a:xfrm>
            <a:off x="3493770" y="4195445"/>
            <a:ext cx="4786630" cy="13284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05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苯酚--命名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1" name="图片 10" descr="Screenshot_20250508_122331_com.onyx.galaxy.note"/>
          <p:cNvPicPr>
            <a:picLocks noChangeAspect="1"/>
          </p:cNvPicPr>
          <p:nvPr/>
        </p:nvPicPr>
        <p:blipFill>
          <a:blip r:embed="rId3"/>
          <a:srcRect l="22174" t="26796" r="25435" b="20426"/>
          <a:stretch>
            <a:fillRect/>
          </a:stretch>
        </p:blipFill>
        <p:spPr>
          <a:xfrm>
            <a:off x="2773045" y="1600200"/>
            <a:ext cx="6646545" cy="44005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05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苯酚--酸性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2" name="图片 11" descr="Screenshot_20250508_122523_com.onyx.galaxy.note"/>
          <p:cNvPicPr>
            <a:picLocks noChangeAspect="1"/>
          </p:cNvPicPr>
          <p:nvPr/>
        </p:nvPicPr>
        <p:blipFill>
          <a:blip r:embed="rId3"/>
          <a:srcRect l="30175" t="35269" r="24918" b="28065"/>
          <a:stretch>
            <a:fillRect/>
          </a:stretch>
        </p:blipFill>
        <p:spPr>
          <a:xfrm>
            <a:off x="2646045" y="2056765"/>
            <a:ext cx="6264910" cy="33616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05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苯酚--显色反应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" name="图片 1" descr="Screenshot_20250508_135952_com.onyx.galaxy.note"/>
          <p:cNvPicPr>
            <a:picLocks noChangeAspect="1"/>
          </p:cNvPicPr>
          <p:nvPr/>
        </p:nvPicPr>
        <p:blipFill>
          <a:blip r:embed="rId3"/>
          <a:srcRect l="22417" t="47491" r="29573" b="21676"/>
          <a:stretch>
            <a:fillRect/>
          </a:stretch>
        </p:blipFill>
        <p:spPr>
          <a:xfrm>
            <a:off x="2407285" y="1519555"/>
            <a:ext cx="7378065" cy="3114040"/>
          </a:xfrm>
          <a:prstGeom prst="rect">
            <a:avLst/>
          </a:prstGeom>
        </p:spPr>
      </p:pic>
      <p:pic>
        <p:nvPicPr>
          <p:cNvPr id="3" name="图片 2" descr="Screenshot_20250508_135952_com.onyx.galaxy.note"/>
          <p:cNvPicPr>
            <a:picLocks noChangeAspect="1"/>
          </p:cNvPicPr>
          <p:nvPr/>
        </p:nvPicPr>
        <p:blipFill>
          <a:blip r:embed="rId3"/>
          <a:srcRect l="24668" t="23973" r="23123" b="69500"/>
          <a:stretch>
            <a:fillRect/>
          </a:stretch>
        </p:blipFill>
        <p:spPr>
          <a:xfrm>
            <a:off x="2133600" y="5295900"/>
            <a:ext cx="8569960" cy="7042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05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苯酚--酯化反应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3" name="图片 12" descr="Screenshot_20250508_122616_com.onyx.galaxy.note"/>
          <p:cNvPicPr>
            <a:picLocks noChangeAspect="1"/>
          </p:cNvPicPr>
          <p:nvPr/>
        </p:nvPicPr>
        <p:blipFill>
          <a:blip r:embed="rId3"/>
          <a:srcRect l="22143" t="29296" r="14513" b="30426"/>
          <a:stretch>
            <a:fillRect/>
          </a:stretch>
        </p:blipFill>
        <p:spPr>
          <a:xfrm>
            <a:off x="2358390" y="1866900"/>
            <a:ext cx="7474585" cy="31235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05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苯酚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7" name="图片 16" descr="Screenshot_20250508_123248_com.onyx.galaxy.note"/>
          <p:cNvPicPr>
            <a:picLocks noChangeAspect="1"/>
          </p:cNvPicPr>
          <p:nvPr/>
        </p:nvPicPr>
        <p:blipFill>
          <a:blip r:embed="rId3"/>
          <a:srcRect l="18949" t="24991" r="37879" b="19731"/>
          <a:stretch>
            <a:fillRect/>
          </a:stretch>
        </p:blipFill>
        <p:spPr>
          <a:xfrm>
            <a:off x="2760345" y="1294765"/>
            <a:ext cx="5704840" cy="48006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06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习题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 descr="Screenshot_20250508_140711_com.onyx.galaxy.note"/>
          <p:cNvPicPr>
            <a:picLocks noChangeAspect="1"/>
          </p:cNvPicPr>
          <p:nvPr/>
        </p:nvPicPr>
        <p:blipFill>
          <a:blip r:embed="rId3">
            <a:clrChange>
              <a:clrFrom>
                <a:srgbClr val="E9E4DE">
                  <a:alpha val="100000"/>
                </a:srgbClr>
              </a:clrFrom>
              <a:clrTo>
                <a:srgbClr val="E9E4DE">
                  <a:alpha val="100000"/>
                  <a:alpha val="0"/>
                </a:srgbClr>
              </a:clrTo>
            </a:clrChange>
          </a:blip>
          <a:srcRect l="16302" t="31102" r="13782" b="37370"/>
          <a:stretch>
            <a:fillRect/>
          </a:stretch>
        </p:blipFill>
        <p:spPr>
          <a:xfrm>
            <a:off x="1514475" y="3429000"/>
            <a:ext cx="9157970" cy="2713990"/>
          </a:xfrm>
          <a:prstGeom prst="rect">
            <a:avLst/>
          </a:prstGeom>
        </p:spPr>
      </p:pic>
      <p:pic>
        <p:nvPicPr>
          <p:cNvPr id="2" name="图片 1" descr="Screenshot_20250508_141027_com.onyx.galaxy.note"/>
          <p:cNvPicPr>
            <a:picLocks noChangeAspect="1"/>
          </p:cNvPicPr>
          <p:nvPr/>
        </p:nvPicPr>
        <p:blipFill>
          <a:blip r:embed="rId4"/>
          <a:srcRect l="18218" t="16000" r="51296" b="72889"/>
          <a:stretch>
            <a:fillRect/>
          </a:stretch>
        </p:blipFill>
        <p:spPr>
          <a:xfrm>
            <a:off x="3033395" y="1721485"/>
            <a:ext cx="6125210" cy="14668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06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习题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 descr="Screenshot_20250508_140810_com.onyx.galaxy.note"/>
          <p:cNvPicPr>
            <a:picLocks noChangeAspect="1"/>
          </p:cNvPicPr>
          <p:nvPr/>
        </p:nvPicPr>
        <p:blipFill>
          <a:blip r:embed="rId3">
            <a:clrChange>
              <a:clrFrom>
                <a:srgbClr val="E7E4DB">
                  <a:alpha val="100000"/>
                </a:srgbClr>
              </a:clrFrom>
              <a:clrTo>
                <a:srgbClr val="E7E4DB">
                  <a:alpha val="100000"/>
                  <a:alpha val="0"/>
                </a:srgbClr>
              </a:clrTo>
            </a:clrChange>
          </a:blip>
          <a:srcRect l="17123" t="24574" r="18346" b="59315"/>
          <a:stretch>
            <a:fillRect/>
          </a:stretch>
        </p:blipFill>
        <p:spPr>
          <a:xfrm>
            <a:off x="1078230" y="3429000"/>
            <a:ext cx="10035540" cy="1646555"/>
          </a:xfrm>
          <a:prstGeom prst="rect">
            <a:avLst/>
          </a:prstGeom>
        </p:spPr>
      </p:pic>
      <p:pic>
        <p:nvPicPr>
          <p:cNvPr id="2" name="图片 1" descr="Screenshot_20250508_141027_com.onyx.galaxy.note"/>
          <p:cNvPicPr>
            <a:picLocks noChangeAspect="1"/>
          </p:cNvPicPr>
          <p:nvPr/>
        </p:nvPicPr>
        <p:blipFill>
          <a:blip r:embed="rId4"/>
          <a:srcRect l="55708" t="19155" r="13772" b="70436"/>
          <a:stretch>
            <a:fillRect/>
          </a:stretch>
        </p:blipFill>
        <p:spPr>
          <a:xfrm>
            <a:off x="3042920" y="2054860"/>
            <a:ext cx="6132195" cy="13741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>
            <a:off x="4568825" y="973138"/>
            <a:ext cx="0" cy="4940300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2" name="文本框 2"/>
          <p:cNvSpPr txBox="1"/>
          <p:nvPr>
            <p:custDataLst>
              <p:tags r:id="rId2"/>
            </p:custDataLst>
          </p:nvPr>
        </p:nvSpPr>
        <p:spPr>
          <a:xfrm>
            <a:off x="574675" y="3049588"/>
            <a:ext cx="4306888" cy="83026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algn="ctr"/>
            <a:r>
              <a:rPr lang="zh-CN" altLang="en-US" sz="48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  <a:sym typeface="微软雅黑" pitchFamily="34" charset="-122"/>
              </a:rPr>
              <a:t>目录</a:t>
            </a:r>
            <a:endParaRPr lang="zh-CN" altLang="en-US" sz="4800" b="1" dirty="0">
              <a:solidFill>
                <a:srgbClr val="595959"/>
              </a:solidFill>
              <a:latin typeface="黑体" pitchFamily="49" charset="-122"/>
              <a:ea typeface="黑体" pitchFamily="49" charset="-122"/>
              <a:sym typeface="微软雅黑" pitchFamily="34" charset="-122"/>
            </a:endParaRPr>
          </a:p>
        </p:txBody>
      </p:sp>
      <p:sp>
        <p:nvSpPr>
          <p:cNvPr id="15365" name="文本框 7"/>
          <p:cNvSpPr txBox="1"/>
          <p:nvPr>
            <p:custDataLst>
              <p:tags r:id="rId3"/>
            </p:custDataLst>
          </p:nvPr>
        </p:nvSpPr>
        <p:spPr>
          <a:xfrm>
            <a:off x="5226050" y="1971040"/>
            <a:ext cx="4198620" cy="6756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>
              <a:lnSpc>
                <a:spcPct val="120000"/>
              </a:lnSpc>
            </a:pPr>
            <a:r>
              <a:rPr lang="x-none" altLang="en-US" sz="28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  <a:sym typeface="+mn-ea"/>
              </a:rPr>
              <a:t>芳香烃的命名</a:t>
            </a:r>
            <a:endParaRPr lang="x-none" altLang="en-US" sz="28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文本框 7"/>
          <p:cNvSpPr txBox="1"/>
          <p:nvPr>
            <p:custDataLst>
              <p:tags r:id="rId4"/>
            </p:custDataLst>
          </p:nvPr>
        </p:nvSpPr>
        <p:spPr>
          <a:xfrm>
            <a:off x="5226050" y="1188720"/>
            <a:ext cx="4198620" cy="6756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lang="x-none" altLang="en-US" sz="28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芳香性</a:t>
            </a:r>
            <a:endParaRPr lang="x-none" altLang="en-US" sz="28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文本框 7"/>
          <p:cNvSpPr txBox="1"/>
          <p:nvPr>
            <p:custDataLst>
              <p:tags r:id="rId5"/>
            </p:custDataLst>
          </p:nvPr>
        </p:nvSpPr>
        <p:spPr>
          <a:xfrm>
            <a:off x="5226050" y="3535680"/>
            <a:ext cx="4198620" cy="6756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>
              <a:lnSpc>
                <a:spcPct val="120000"/>
              </a:lnSpc>
            </a:pPr>
            <a:r>
              <a:rPr lang="x-none" altLang="en-US" sz="28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  <a:sym typeface="+mn-ea"/>
              </a:rPr>
              <a:t>芳香烃的氧化还原反应</a:t>
            </a:r>
            <a:endParaRPr lang="x-none" altLang="en-US" sz="28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5226050" y="4318000"/>
            <a:ext cx="4198620" cy="6756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>
              <a:lnSpc>
                <a:spcPct val="120000"/>
              </a:lnSpc>
            </a:pPr>
            <a:r>
              <a:rPr lang="x-none" altLang="en-US" sz="28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  <a:sym typeface="+mn-ea"/>
              </a:rPr>
              <a:t>苯酚</a:t>
            </a:r>
            <a:endParaRPr lang="x-none" altLang="en-US" sz="28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文本框 7"/>
          <p:cNvSpPr txBox="1"/>
          <p:nvPr>
            <p:custDataLst>
              <p:tags r:id="rId7"/>
            </p:custDataLst>
          </p:nvPr>
        </p:nvSpPr>
        <p:spPr>
          <a:xfrm>
            <a:off x="5226050" y="2753360"/>
            <a:ext cx="4198620" cy="6756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>
              <a:lnSpc>
                <a:spcPct val="120000"/>
              </a:lnSpc>
            </a:pPr>
            <a:r>
              <a:rPr lang="x-none" altLang="en-US" sz="28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  <a:sym typeface="+mn-ea"/>
              </a:rPr>
              <a:t>芳香亲电取代反应</a:t>
            </a:r>
            <a:endParaRPr lang="x-none" altLang="en-US" sz="28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5226050" y="5100320"/>
            <a:ext cx="4198620" cy="6756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lang="x-none" altLang="en-US" sz="28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习题</a:t>
            </a:r>
            <a:endParaRPr lang="x-none" altLang="en-US" sz="28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06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习题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" name="图片 4" descr="Screenshot_20250508_140902_com.onyx.galaxy.note"/>
          <p:cNvPicPr>
            <a:picLocks noChangeAspect="1"/>
          </p:cNvPicPr>
          <p:nvPr/>
        </p:nvPicPr>
        <p:blipFill>
          <a:blip r:embed="rId3">
            <a:clrChange>
              <a:clrFrom>
                <a:srgbClr val="E6E3DC">
                  <a:alpha val="100000"/>
                </a:srgbClr>
              </a:clrFrom>
              <a:clrTo>
                <a:srgbClr val="E6E3DC">
                  <a:alpha val="100000"/>
                  <a:alpha val="0"/>
                </a:srgbClr>
              </a:clrTo>
            </a:clrChange>
          </a:blip>
          <a:srcRect l="18827" t="41454" r="21662" b="16185"/>
          <a:stretch>
            <a:fillRect/>
          </a:stretch>
        </p:blipFill>
        <p:spPr>
          <a:xfrm>
            <a:off x="2863850" y="3568065"/>
            <a:ext cx="6464300" cy="3023870"/>
          </a:xfrm>
          <a:prstGeom prst="rect">
            <a:avLst/>
          </a:prstGeom>
        </p:spPr>
      </p:pic>
      <p:pic>
        <p:nvPicPr>
          <p:cNvPr id="2" name="图片 1" descr="Screenshot_20250508_141027_com.onyx.galaxy.note"/>
          <p:cNvPicPr>
            <a:picLocks noChangeAspect="1"/>
          </p:cNvPicPr>
          <p:nvPr/>
        </p:nvPicPr>
        <p:blipFill>
          <a:blip r:embed="rId4"/>
          <a:srcRect l="55752" t="65595" r="14562" b="14511"/>
          <a:stretch>
            <a:fillRect/>
          </a:stretch>
        </p:blipFill>
        <p:spPr>
          <a:xfrm>
            <a:off x="3333750" y="996315"/>
            <a:ext cx="5524500" cy="24326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47925" y="2592388"/>
            <a:ext cx="7296150" cy="1443038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1" i="0" u="none" strike="noStrike" kern="1200" cap="none" spc="0" normalizeH="0" baseline="0" noProof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j-cs"/>
              </a:rPr>
              <a:t>THANK YOU</a:t>
            </a:r>
            <a:endParaRPr kumimoji="0" lang="en-US" altLang="zh-CN" sz="8000" b="1" i="0" u="none" strike="noStrike" kern="1200" cap="none" spc="0" normalizeH="0" baseline="0" noProof="1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j-cs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en-US" altLang="zh-CN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01</a:t>
            </a:r>
            <a:endParaRPr lang="en-US" altLang="zh-CN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芳香性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25750" y="1361440"/>
            <a:ext cx="654050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zh-CN" altLang="en-US" sz="2000"/>
              <a:t>芳香化合物是高度不饱和的化合物，但与烯烃和炔烃不同，它们相对不活泼。它们发生反应时会保留芳香环体系，其行为与烯烃或多烯烃不同。</a:t>
            </a:r>
            <a:endParaRPr lang="zh-CN" altLang="en-US" sz="2000"/>
          </a:p>
          <a:p>
            <a:pPr indent="457200"/>
            <a:r>
              <a:rPr lang="zh-CN" altLang="en-US" sz="2000"/>
              <a:t>“芳香”一词最初是用于描述类似苯的结构，因为这些化合物具有独特的气味，但在现代化学中，这一术语的含义已经有所不同。</a:t>
            </a:r>
            <a:endParaRPr lang="zh-CN" altLang="en-US" sz="2000"/>
          </a:p>
          <a:p>
            <a:pPr indent="457200"/>
            <a:r>
              <a:rPr lang="zh-CN" altLang="en-US" sz="2000"/>
              <a:t>它们还遵循休克尔规则，具有4n+2个π电子，其中n=0,1,2,3，……</a:t>
            </a:r>
            <a:endParaRPr lang="zh-CN" altLang="en-US" sz="2000"/>
          </a:p>
          <a:p>
            <a:pPr indent="457200"/>
            <a:r>
              <a:rPr lang="zh-CN" altLang="en-US" sz="2000"/>
              <a:t>因此，具有6、10、14……个π电子的环状体系是芳香的。</a:t>
            </a:r>
            <a:endParaRPr lang="zh-CN" altLang="en-US" sz="2000"/>
          </a:p>
        </p:txBody>
      </p:sp>
      <p:pic>
        <p:nvPicPr>
          <p:cNvPr id="3" name="图片 2" descr="Screenshot_20250508_125553_com.onyx.galaxy.note"/>
          <p:cNvPicPr>
            <a:picLocks noChangeAspect="1"/>
          </p:cNvPicPr>
          <p:nvPr/>
        </p:nvPicPr>
        <p:blipFill>
          <a:blip r:embed="rId3"/>
          <a:srcRect l="22034" t="18657" r="69673" b="67852"/>
          <a:stretch>
            <a:fillRect/>
          </a:stretch>
        </p:blipFill>
        <p:spPr>
          <a:xfrm>
            <a:off x="2853055" y="4726940"/>
            <a:ext cx="1491615" cy="1594485"/>
          </a:xfrm>
          <a:prstGeom prst="rect">
            <a:avLst/>
          </a:prstGeom>
        </p:spPr>
      </p:pic>
      <p:pic>
        <p:nvPicPr>
          <p:cNvPr id="51" name="图片 50" descr="Screenshot_20250508_125553_com.onyx.galaxy.note"/>
          <p:cNvPicPr>
            <a:picLocks noChangeAspect="1"/>
          </p:cNvPicPr>
          <p:nvPr/>
        </p:nvPicPr>
        <p:blipFill>
          <a:blip r:embed="rId3"/>
          <a:srcRect l="25741" t="81696" r="66965" b="2997"/>
          <a:stretch>
            <a:fillRect/>
          </a:stretch>
        </p:blipFill>
        <p:spPr>
          <a:xfrm>
            <a:off x="5440045" y="4726940"/>
            <a:ext cx="1311910" cy="1809115"/>
          </a:xfrm>
          <a:prstGeom prst="rect">
            <a:avLst/>
          </a:prstGeom>
        </p:spPr>
      </p:pic>
      <p:pic>
        <p:nvPicPr>
          <p:cNvPr id="52" name="图片 51" descr="Screenshot_20250508_125553_com.onyx.galaxy.note"/>
          <p:cNvPicPr>
            <a:picLocks noChangeAspect="1"/>
          </p:cNvPicPr>
          <p:nvPr/>
        </p:nvPicPr>
        <p:blipFill>
          <a:blip r:embed="rId3"/>
          <a:srcRect l="49720" t="82733" r="41377" b="4566"/>
          <a:stretch>
            <a:fillRect/>
          </a:stretch>
        </p:blipFill>
        <p:spPr>
          <a:xfrm>
            <a:off x="7847330" y="4726940"/>
            <a:ext cx="1601470" cy="15011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02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芳香烃的命名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 descr="Screenshot_20250508_122030_com.onyx.galaxy.note"/>
          <p:cNvPicPr>
            <a:picLocks noChangeAspect="1"/>
          </p:cNvPicPr>
          <p:nvPr/>
        </p:nvPicPr>
        <p:blipFill>
          <a:blip r:embed="rId3"/>
          <a:srcRect l="30905" t="28185" r="16496" b="54565"/>
          <a:stretch>
            <a:fillRect/>
          </a:stretch>
        </p:blipFill>
        <p:spPr>
          <a:xfrm>
            <a:off x="3351530" y="2284095"/>
            <a:ext cx="5488940" cy="1183005"/>
          </a:xfrm>
          <a:prstGeom prst="rect">
            <a:avLst/>
          </a:prstGeom>
        </p:spPr>
      </p:pic>
      <p:pic>
        <p:nvPicPr>
          <p:cNvPr id="5" name="图片 4" descr="Screenshot_20250508_122030_com.onyx.galaxy.note"/>
          <p:cNvPicPr>
            <a:picLocks noChangeAspect="1"/>
          </p:cNvPicPr>
          <p:nvPr/>
        </p:nvPicPr>
        <p:blipFill>
          <a:blip r:embed="rId3"/>
          <a:srcRect l="33205" t="51102" r="21017" b="18380"/>
          <a:stretch>
            <a:fillRect/>
          </a:stretch>
        </p:blipFill>
        <p:spPr>
          <a:xfrm>
            <a:off x="3707130" y="3467100"/>
            <a:ext cx="4777105" cy="20929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825750" y="1775460"/>
            <a:ext cx="6540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x-none" altLang="zh-CN" sz="2000"/>
              <a:t>单取代苯类化合物：</a:t>
            </a:r>
            <a:endParaRPr lang="x-none" altLang="zh-CN" sz="2000"/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02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芳香烃的命名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25750" y="1251585"/>
            <a:ext cx="6540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x-none" altLang="zh-CN" sz="2000"/>
              <a:t>双取代苯类化合物：</a:t>
            </a:r>
            <a:endParaRPr lang="x-none" altLang="zh-CN" sz="2000"/>
          </a:p>
        </p:txBody>
      </p:sp>
      <p:pic>
        <p:nvPicPr>
          <p:cNvPr id="2" name="图片 1" descr="Screenshot_20250508_122034_com.onyx.galaxy.note"/>
          <p:cNvPicPr>
            <a:picLocks noChangeAspect="1"/>
          </p:cNvPicPr>
          <p:nvPr/>
        </p:nvPicPr>
        <p:blipFill>
          <a:blip r:embed="rId3"/>
          <a:srcRect l="28837" t="26583" r="14939" b="56972"/>
          <a:stretch>
            <a:fillRect/>
          </a:stretch>
        </p:blipFill>
        <p:spPr>
          <a:xfrm>
            <a:off x="1866900" y="1760855"/>
            <a:ext cx="8044180" cy="1546225"/>
          </a:xfrm>
          <a:prstGeom prst="rect">
            <a:avLst/>
          </a:prstGeom>
        </p:spPr>
      </p:pic>
      <p:pic>
        <p:nvPicPr>
          <p:cNvPr id="3" name="图片 2" descr="Screenshot_20250508_122036_com.onyx.galaxy.note"/>
          <p:cNvPicPr>
            <a:picLocks noChangeAspect="1"/>
          </p:cNvPicPr>
          <p:nvPr/>
        </p:nvPicPr>
        <p:blipFill>
          <a:blip r:embed="rId4"/>
          <a:srcRect l="22612" t="49333" r="22058" b="20111"/>
          <a:stretch>
            <a:fillRect/>
          </a:stretch>
        </p:blipFill>
        <p:spPr>
          <a:xfrm>
            <a:off x="6103620" y="4142740"/>
            <a:ext cx="6088380" cy="2209800"/>
          </a:xfrm>
          <a:prstGeom prst="rect">
            <a:avLst/>
          </a:prstGeom>
        </p:spPr>
      </p:pic>
      <p:pic>
        <p:nvPicPr>
          <p:cNvPr id="9" name="图片 8" descr="Screenshot_20250508_122034_com.onyx.galaxy.note"/>
          <p:cNvPicPr>
            <a:picLocks noChangeAspect="1"/>
          </p:cNvPicPr>
          <p:nvPr/>
        </p:nvPicPr>
        <p:blipFill>
          <a:blip r:embed="rId3"/>
          <a:srcRect l="28368" t="51102" r="21230" b="21676"/>
          <a:stretch>
            <a:fillRect/>
          </a:stretch>
        </p:blipFill>
        <p:spPr>
          <a:xfrm>
            <a:off x="121285" y="4228465"/>
            <a:ext cx="5982335" cy="212344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2825750" y="3743960"/>
            <a:ext cx="6540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x-none" altLang="zh-CN" sz="2000"/>
              <a:t>多环苯类化合物：</a:t>
            </a:r>
            <a:endParaRPr lang="x-none" altLang="zh-CN" sz="2000"/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02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" name="图片 4" descr="Screenshot_20250508_130213_com.onyx.galaxy.note"/>
          <p:cNvPicPr>
            <a:picLocks noChangeAspect="1"/>
          </p:cNvPicPr>
          <p:nvPr/>
        </p:nvPicPr>
        <p:blipFill>
          <a:blip r:embed="rId2"/>
          <a:srcRect l="13746" t="29019" r="3834" b="50000"/>
          <a:stretch>
            <a:fillRect/>
          </a:stretch>
        </p:blipFill>
        <p:spPr>
          <a:xfrm>
            <a:off x="711200" y="1990090"/>
            <a:ext cx="10650220" cy="17818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4345" y="4030980"/>
            <a:ext cx="28441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x-none" altLang="zh-CN"/>
              <a:t>1-chloro-4-nitrobenzene</a:t>
            </a:r>
            <a:endParaRPr lang="x-none" altLang="zh-CN"/>
          </a:p>
          <a:p>
            <a:r>
              <a:rPr lang="x-none" altLang="zh-CN"/>
              <a:t>p-chloronitrobenzene</a:t>
            </a:r>
            <a:endParaRPr lang="x-none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2474595" y="4682490"/>
            <a:ext cx="2902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x-none" altLang="zh-CN"/>
              <a:t>1-bromo-2-methylbenzene</a:t>
            </a:r>
            <a:endParaRPr lang="x-none" altLang="zh-CN"/>
          </a:p>
          <a:p>
            <a:endParaRPr lang="x-none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5694045" y="41427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x-none" altLang="zh-CN"/>
              <a:t>3-phenyl-1-propanol</a:t>
            </a:r>
            <a:endParaRPr lang="x-none" altLang="zh-CN"/>
          </a:p>
        </p:txBody>
      </p:sp>
      <p:sp>
        <p:nvSpPr>
          <p:cNvPr id="9" name="文本框 8"/>
          <p:cNvSpPr txBox="1"/>
          <p:nvPr/>
        </p:nvSpPr>
        <p:spPr>
          <a:xfrm>
            <a:off x="8694420" y="41427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x-none" altLang="zh-CN"/>
              <a:t>2-phenyl-3-buten-2-ol</a:t>
            </a:r>
            <a:endParaRPr lang="x-none" altLang="zh-CN"/>
          </a:p>
        </p:txBody>
      </p:sp>
      <p:sp>
        <p:nvSpPr>
          <p:cNvPr id="10" name="文本框 52"/>
          <p:cNvSpPr txBox="1"/>
          <p:nvPr>
            <p:custDataLst>
              <p:tags r:id="rId3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芳香烃的命名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03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0" name="文本框 52"/>
          <p:cNvSpPr txBox="1"/>
          <p:nvPr>
            <p:custDataLst>
              <p:tags r:id="rId2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芳香亲电取代反应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6" name="图片 5" descr="Screenshot_20250508_122048_com.onyx.galaxy.note"/>
          <p:cNvPicPr>
            <a:picLocks noChangeAspect="1"/>
          </p:cNvPicPr>
          <p:nvPr/>
        </p:nvPicPr>
        <p:blipFill>
          <a:blip r:embed="rId3"/>
          <a:srcRect l="23604" t="34435" r="31855" b="57509"/>
          <a:stretch>
            <a:fillRect/>
          </a:stretch>
        </p:blipFill>
        <p:spPr>
          <a:xfrm>
            <a:off x="2131695" y="1732915"/>
            <a:ext cx="7928610" cy="942340"/>
          </a:xfrm>
          <a:prstGeom prst="rect">
            <a:avLst/>
          </a:prstGeom>
        </p:spPr>
      </p:pic>
      <p:pic>
        <p:nvPicPr>
          <p:cNvPr id="5" name="图片 4" descr="Screenshot_20250508_122048_com.onyx.galaxy.note"/>
          <p:cNvPicPr>
            <a:picLocks noChangeAspect="1"/>
          </p:cNvPicPr>
          <p:nvPr/>
        </p:nvPicPr>
        <p:blipFill>
          <a:blip r:embed="rId3"/>
          <a:srcRect l="13698" t="43973" r="32159" b="36582"/>
          <a:stretch>
            <a:fillRect/>
          </a:stretch>
        </p:blipFill>
        <p:spPr>
          <a:xfrm>
            <a:off x="1750695" y="3629025"/>
            <a:ext cx="8916670" cy="21043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03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0" name="图片 19" descr="Screenshot_20250508_122052_com.onyx.galaxy.note"/>
          <p:cNvPicPr>
            <a:picLocks noChangeAspect="1"/>
          </p:cNvPicPr>
          <p:nvPr/>
        </p:nvPicPr>
        <p:blipFill>
          <a:blip r:embed="rId2"/>
          <a:srcRect l="23877" t="25685" r="14421" b="16815"/>
          <a:stretch>
            <a:fillRect/>
          </a:stretch>
        </p:blipFill>
        <p:spPr>
          <a:xfrm>
            <a:off x="1770380" y="857250"/>
            <a:ext cx="7807325" cy="4781550"/>
          </a:xfrm>
          <a:prstGeom prst="rect">
            <a:avLst/>
          </a:prstGeom>
        </p:spPr>
      </p:pic>
      <p:pic>
        <p:nvPicPr>
          <p:cNvPr id="21" name="图片 20" descr="Screenshot_20250508_122146_com.onyx.galaxy.note"/>
          <p:cNvPicPr>
            <a:picLocks noChangeAspect="1"/>
          </p:cNvPicPr>
          <p:nvPr/>
        </p:nvPicPr>
        <p:blipFill>
          <a:blip r:embed="rId3"/>
          <a:srcRect l="26707" t="37352" r="25831" b="53759"/>
          <a:stretch>
            <a:fillRect/>
          </a:stretch>
        </p:blipFill>
        <p:spPr>
          <a:xfrm>
            <a:off x="2448560" y="5761990"/>
            <a:ext cx="6964680" cy="857250"/>
          </a:xfrm>
          <a:prstGeom prst="rect">
            <a:avLst/>
          </a:prstGeom>
        </p:spPr>
      </p:pic>
      <p:sp>
        <p:nvSpPr>
          <p:cNvPr id="22" name="文本框 52"/>
          <p:cNvSpPr txBox="1"/>
          <p:nvPr>
            <p:custDataLst>
              <p:tags r:id="rId4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芳香亲电取代反应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文本框 47"/>
          <p:cNvSpPr txBox="1"/>
          <p:nvPr>
            <p:custDataLst>
              <p:tags r:id="rId1"/>
            </p:custDataLst>
          </p:nvPr>
        </p:nvSpPr>
        <p:spPr>
          <a:xfrm>
            <a:off x="34925" y="53975"/>
            <a:ext cx="792163" cy="64611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/>
          <a:p>
            <a:pPr algn="ctr"/>
            <a:r>
              <a:rPr lang="x-none" altLang="en-US" sz="3600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03</a:t>
            </a:r>
            <a:endParaRPr lang="x-none" altLang="en-US" sz="3600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9" name="图片 8" descr="Screenshot_20250508_122220_com.onyx.galaxy.note"/>
          <p:cNvPicPr>
            <a:picLocks noChangeAspect="1"/>
          </p:cNvPicPr>
          <p:nvPr/>
        </p:nvPicPr>
        <p:blipFill>
          <a:blip r:embed="rId2"/>
          <a:srcRect l="18857" t="36796" r="24188" b="22926"/>
          <a:stretch>
            <a:fillRect/>
          </a:stretch>
        </p:blipFill>
        <p:spPr>
          <a:xfrm>
            <a:off x="2579370" y="2494915"/>
            <a:ext cx="6558280" cy="3048000"/>
          </a:xfrm>
          <a:prstGeom prst="rect">
            <a:avLst/>
          </a:prstGeom>
        </p:spPr>
      </p:pic>
      <p:sp>
        <p:nvSpPr>
          <p:cNvPr id="22" name="文本框 52"/>
          <p:cNvSpPr txBox="1"/>
          <p:nvPr>
            <p:custDataLst>
              <p:tags r:id="rId3"/>
            </p:custDataLst>
          </p:nvPr>
        </p:nvSpPr>
        <p:spPr>
          <a:xfrm>
            <a:off x="1271588" y="377825"/>
            <a:ext cx="5653087" cy="4794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p>
            <a:pPr>
              <a:lnSpc>
                <a:spcPct val="120000"/>
              </a:lnSpc>
            </a:pPr>
            <a:r>
              <a:rPr lang="x-none" altLang="en-US" sz="3200" b="1" dirty="0">
                <a:solidFill>
                  <a:srgbClr val="595959"/>
                </a:solidFill>
                <a:latin typeface="黑体" pitchFamily="49" charset="-122"/>
                <a:ea typeface="黑体" pitchFamily="49" charset="-122"/>
              </a:rPr>
              <a:t>芳香亲电取代反应</a:t>
            </a:r>
            <a:endParaRPr lang="x-none" altLang="en-US" sz="3200" b="1" dirty="0">
              <a:solidFill>
                <a:srgbClr val="595959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64435" y="1676400"/>
            <a:ext cx="6788150" cy="3987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r>
              <a:rPr lang="zh-CN" altLang="en-US" sz="2000"/>
              <a:t>Friedel-Crafts烷基化也可以使用在无机酸存在下的烯烃或醇。</a:t>
            </a:r>
            <a:endParaRPr lang="zh-CN" altLang="en-US" sz="2000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100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TYPE" val="l_h_a"/>
  <p:tag name="KSO_WM_UNIT_INDEX" val="1_1_1"/>
  <p:tag name="KSO_WM_UNIT_ID" val="custom1_2*l_h_a*1_1_1"/>
  <p:tag name="KSO_WM_UNIT_LAYERLEVEL" val="1_1_1"/>
  <p:tag name="KSO_WM_UNIT_VALUE" val="17"/>
  <p:tag name="KSO_WM_UNIT_HIGHLIGHT" val="0"/>
  <p:tag name="KSO_WM_UNIT_COMPATIBLE" val="0"/>
  <p:tag name="KSO_WM_BEAUTIFY_FLAG" val="#wm#"/>
  <p:tag name="KSO_WM_DIAGRAM_GROUP_CODE" val="l1-1"/>
  <p:tag name="KSO_WM_UNIT_PRESET_TEXT" val="单击此处添加标题"/>
  <p:tag name="KSO_WM_UNIT_TEXT_FILL_FORE_SCHEMECOLOR_INDEX" val="13"/>
  <p:tag name="KSO_WM_UNIT_TEXT_FILL_TYPE" val="1"/>
  <p:tag name="KSO_WM_UNIT_USESOURCEFORMAT_APPLY" val="1"/>
  <p:tag name="KSO_WM_UNIT_ISCONTENTSTITLE" val="0"/>
</p:tagLst>
</file>

<file path=ppt/tags/tag101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TYPE" val="l_h_a"/>
  <p:tag name="KSO_WM_UNIT_INDEX" val="1_1_1"/>
  <p:tag name="KSO_WM_UNIT_ID" val="custom1_2*l_h_a*1_1_1"/>
  <p:tag name="KSO_WM_UNIT_LAYERLEVEL" val="1_1_1"/>
  <p:tag name="KSO_WM_UNIT_VALUE" val="17"/>
  <p:tag name="KSO_WM_UNIT_HIGHLIGHT" val="0"/>
  <p:tag name="KSO_WM_UNIT_COMPATIBLE" val="0"/>
  <p:tag name="KSO_WM_BEAUTIFY_FLAG" val="#wm#"/>
  <p:tag name="KSO_WM_DIAGRAM_GROUP_CODE" val="l1-1"/>
  <p:tag name="KSO_WM_UNIT_PRESET_TEXT" val="单击此处添加标题"/>
  <p:tag name="KSO_WM_UNIT_TEXT_FILL_FORE_SCHEMECOLOR_INDEX" val="13"/>
  <p:tag name="KSO_WM_UNIT_TEXT_FILL_TYPE" val="1"/>
  <p:tag name="KSO_WM_UNIT_USESOURCEFORMAT_APPLY" val="1"/>
  <p:tag name="KSO_WM_UNIT_ISCONTENTSTITLE" val="0"/>
</p:tagLst>
</file>

<file path=ppt/tags/tag102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TYPE" val="l_h_a"/>
  <p:tag name="KSO_WM_UNIT_INDEX" val="1_1_1"/>
  <p:tag name="KSO_WM_UNIT_ID" val="custom1_2*l_h_a*1_1_1"/>
  <p:tag name="KSO_WM_UNIT_LAYERLEVEL" val="1_1_1"/>
  <p:tag name="KSO_WM_UNIT_VALUE" val="17"/>
  <p:tag name="KSO_WM_UNIT_HIGHLIGHT" val="0"/>
  <p:tag name="KSO_WM_UNIT_COMPATIBLE" val="0"/>
  <p:tag name="KSO_WM_BEAUTIFY_FLAG" val="#wm#"/>
  <p:tag name="KSO_WM_DIAGRAM_GROUP_CODE" val="l1-1"/>
  <p:tag name="KSO_WM_UNIT_PRESET_TEXT" val="单击此处添加标题"/>
  <p:tag name="KSO_WM_UNIT_TEXT_FILL_FORE_SCHEMECOLOR_INDEX" val="13"/>
  <p:tag name="KSO_WM_UNIT_TEXT_FILL_TYPE" val="1"/>
  <p:tag name="KSO_WM_UNIT_USESOURCEFORMAT_APPLY" val="1"/>
  <p:tag name="KSO_WM_UNIT_ISCONTENTSTITLE" val="0"/>
</p:tagLst>
</file>

<file path=ppt/tags/tag103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TYPE" val="l_h_a"/>
  <p:tag name="KSO_WM_UNIT_INDEX" val="1_1_1"/>
  <p:tag name="KSO_WM_UNIT_ID" val="custom1_2*l_h_a*1_1_1"/>
  <p:tag name="KSO_WM_UNIT_LAYERLEVEL" val="1_1_1"/>
  <p:tag name="KSO_WM_UNIT_VALUE" val="17"/>
  <p:tag name="KSO_WM_UNIT_HIGHLIGHT" val="0"/>
  <p:tag name="KSO_WM_UNIT_COMPATIBLE" val="0"/>
  <p:tag name="KSO_WM_BEAUTIFY_FLAG" val="#wm#"/>
  <p:tag name="KSO_WM_DIAGRAM_GROUP_CODE" val="l1-1"/>
  <p:tag name="KSO_WM_UNIT_PRESET_TEXT" val="单击此处添加标题"/>
  <p:tag name="KSO_WM_UNIT_TEXT_FILL_FORE_SCHEMECOLOR_INDEX" val="13"/>
  <p:tag name="KSO_WM_UNIT_TEXT_FILL_TYPE" val="1"/>
  <p:tag name="KSO_WM_UNIT_USESOURCEFORMAT_APPLY" val="1"/>
  <p:tag name="KSO_WM_UNIT_ISCONTENTSTITLE" val="0"/>
</p:tagLst>
</file>

<file path=ppt/tags/tag104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SLIDE_ID" val="custom1_2"/>
  <p:tag name="KSO_WM_SLIDE_INDEX" val="2"/>
  <p:tag name="KSO_WM_SLIDE_ITEM_CNT" val="3"/>
  <p:tag name="KSO_WM_SLIDE_LAYOUT" val="a_l"/>
  <p:tag name="KSO_WM_SLIDE_LAYOUT_CNT" val="1_1"/>
  <p:tag name="KSO_WM_SLIDE_TYPE" val="contents"/>
  <p:tag name="KSO_WM_SLIDE_SUBTYPE" val="diag"/>
  <p:tag name="KSO_WM_BEAUTIFY_FLAG" val="#wm#"/>
  <p:tag name="KSO_WM_DIAGRAM_GROUP_CODE" val="l1-1"/>
  <p:tag name="KSO_WM_SLIDE_DIAGTYPE" val="l"/>
</p:tagLst>
</file>

<file path=ppt/tags/tag105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06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08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09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11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12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13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14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15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17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18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120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21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23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24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25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26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27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29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130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32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33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35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36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37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38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39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41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42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43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44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45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46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47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48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49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150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51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52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53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54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55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56.xml><?xml version="1.0" encoding="utf-8"?>
<p:tagLst xmlns:p="http://schemas.openxmlformats.org/presentationml/2006/main">
  <p:tag name="KSO_WM_TEMPLATE_CATEGORY" val="custom"/>
  <p:tag name="KSO_WM_TEMPLATE_INDEX" val="1"/>
  <p:tag name="KSO_WM_UNIT_ID" val="custom1_3*g*1"/>
  <p:tag name="KSO_WM_UNIT_LAYERLEVEL" val="1"/>
  <p:tag name="KSO_WM_UNIT_HIGHLIGHT" val="0"/>
  <p:tag name="KSO_WM_UNIT_COMPATIBLE" val="0"/>
  <p:tag name="KSO_WM_BEAUTIFY_FLAG" val="#wm#"/>
  <p:tag name="KSO_WM_TAG_VERSION" val="1.0"/>
  <p:tag name="KSO_WM_UNIT_RELATE_UNITID" val="custom1_3*a*1"/>
  <p:tag name="KSO_WM_DIAGRAM_GROUP_CODE" val="p1-1"/>
  <p:tag name="KSO_WM_UNIT_PRESET_TEXT" val="01"/>
  <p:tag name="KSO_WM_UNIT_VALUE" val="1"/>
  <p:tag name="KSO_WM_UNIT_TYPE" val="g"/>
  <p:tag name="KSO_WM_UNIT_INDEX" val="1"/>
</p:tagLst>
</file>

<file path=ppt/tags/tag157.xml><?xml version="1.0" encoding="utf-8"?>
<p:tagLst xmlns:p="http://schemas.openxmlformats.org/presentationml/2006/main">
  <p:tag name="KSO_WM_TEMPLATE_CATEGORY" val="custom"/>
  <p:tag name="KSO_WM_TEMPLATE_INDEX" val="1"/>
  <p:tag name="KSO_WM_UNIT_ID" val="custom1_3*a*1"/>
  <p:tag name="KSO_WM_UNIT_LAYERLEVEL" val="1"/>
  <p:tag name="KSO_WM_UNIT_ISCONTENTSTITLE" val="0"/>
  <p:tag name="KSO_WM_UNIT_HIGHLIGHT" val="0"/>
  <p:tag name="KSO_WM_UNIT_COMPATIBLE" val="0"/>
  <p:tag name="KSO_WM_BEAUTIFY_FLAG" val="#wm#"/>
  <p:tag name="KSO_WM_TAG_VERSION" val="1.0"/>
  <p:tag name="KSO_WM_DIAGRAM_GROUP_CODE" val="p1-1"/>
  <p:tag name="KSO_WM_UNIT_VALUE" val="16"/>
  <p:tag name="KSO_WM_UNIT_TYPE" val="a"/>
  <p:tag name="KSO_WM_UNIT_INDEX" val="1"/>
  <p:tag name="KSO_WM_UNIT_PRESET_TEXT" val="单击此处添加标题"/>
</p:tagLst>
</file>

<file path=ppt/tags/tag158.xml><?xml version="1.0" encoding="utf-8"?>
<p:tagLst xmlns:p="http://schemas.openxmlformats.org/presentationml/2006/main">
  <p:tag name="KSO_WM_BEAUTIFY_FLAG" val="#wm#"/>
  <p:tag name="KSO_WM_TEMPLATE_CATEGORY" val="custom"/>
  <p:tag name="KSO_WM_TEMPLATE_INDEX" val="1"/>
  <p:tag name="KSO_WM_SLIDE_ID" val="custom1_3"/>
  <p:tag name="KSO_WM_SLIDE_ITEM_CNT" val="14"/>
  <p:tag name="KSO_WM_SLIDE_INDEX" val="3"/>
  <p:tag name="KSO_WM_TAG_VERSION" val="1.0"/>
  <p:tag name="KSO_WM_SLIDE_LAYOUT" val="a_b_g_p"/>
  <p:tag name="KSO_WM_SLIDE_LAYOUT_CNT" val="1_1_1_1"/>
  <p:tag name="KSO_WM_SLIDE_TYPE" val="text"/>
  <p:tag name="KSO_WM_SLIDE_SUBTYPE" val="diag"/>
  <p:tag name="KSO_WM_SLIDE_SIZE" val="919*401"/>
  <p:tag name="KSO_WM_SLIDE_POSITION" val="0*0"/>
  <p:tag name="KSO_WM_DIAGRAM_GROUP_CODE" val="p1-1"/>
  <p:tag name="KSO_WM_SLIDE_DIAGTYPE" val="p"/>
</p:tagLst>
</file>

<file path=ppt/tags/tag159.xml><?xml version="1.0" encoding="utf-8"?>
<p:tagLst xmlns:p="http://schemas.openxmlformats.org/presentationml/2006/main">
  <p:tag name="KSO_WM_TEMPLATE_CATEGORY" val="custom"/>
  <p:tag name="KSO_WM_TEMPLATE_INDEX" val="1"/>
  <p:tag name="KSO_WM_UNIT_TYPE" val="a"/>
  <p:tag name="KSO_WM_UNIT_INDEX" val="1"/>
  <p:tag name="KSO_WM_UNIT_ID" val="custom1_12*a*1"/>
  <p:tag name="KSO_WM_UNIT_LAYERLEVEL" val="1"/>
  <p:tag name="KSO_WM_UNIT_VALUE" val="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THANK YOU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160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SLIDE_ID" val="custom1_12"/>
  <p:tag name="KSO_WM_SLIDE_INDEX" val="12"/>
  <p:tag name="KSO_WM_SLIDE_ITEM_CNT" val="0"/>
  <p:tag name="KSO_WM_SLIDE_LAYOUT" val="a"/>
  <p:tag name="KSO_WM_SLIDE_LAYOUT_CNT" val="1"/>
  <p:tag name="KSO_WM_SLIDE_TYPE" val="endPage"/>
  <p:tag name="KSO_WM_SLIDE_SUBTYPE" val="pureTxt"/>
  <p:tag name="KSO_WM_BEAUTIFY_FLAG" val="#wm#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4_2"/>
  <p:tag name="KSO_WM_UNIT_ID" val="custom1_5*m_h_i*1_4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1_2"/>
  <p:tag name="KSO_WM_UNIT_ID" val="custom1_5*m_h_i*1_1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3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3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3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39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41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42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43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44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45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46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4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4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4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5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5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5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5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5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5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5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5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5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59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60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61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62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63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64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6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4_2"/>
  <p:tag name="KSO_WM_UNIT_ID" val="custom1_5*m_h_i*1_4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6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1_2"/>
  <p:tag name="KSO_WM_UNIT_ID" val="custom1_5*m_h_i*1_1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6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6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6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7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7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7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7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7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7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7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7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7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79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80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81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82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83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84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85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86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87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88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89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90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91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92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93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ID" val="custom1_1*a*1"/>
  <p:tag name="KSO_WM_UNIT_LAYERLEVEL" val="1"/>
  <p:tag name="KSO_WM_UNIT_VALUE" val="11"/>
  <p:tag name="KSO_WM_UNIT_ISCONTENTSTITLE" val="0"/>
  <p:tag name="KSO_WM_UNIT_HIGHLIGHT" val="0"/>
  <p:tag name="KSO_WM_UNIT_COMPATIBLE" val="0"/>
  <p:tag name="KSO_WM_BEAUTIFY_FLAG" val="#wm#"/>
  <p:tag name="KSO_WM_UNIT_TYPE" val="a"/>
  <p:tag name="KSO_WM_UNIT_INDEX" val="1"/>
  <p:tag name="KSO_WM_UNIT_PRESET_TEXT" val="单击此处添加标题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ID" val="custom1_1*i*1"/>
  <p:tag name="KSO_WM_TEMPLATE_CATEGORY" val="custom"/>
  <p:tag name="KSO_WM_TEMPLATE_INDEX" val="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95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SLIDE_ID" val="custom1_1"/>
  <p:tag name="KSO_WM_SLIDE_INDEX" val="1"/>
  <p:tag name="KSO_WM_SLIDE_ITEM_CNT" val="0"/>
  <p:tag name="KSO_WM_SLIDE_LAYOUT" val="a_b"/>
  <p:tag name="KSO_WM_SLIDE_LAYOUT_CNT" val="1_2"/>
  <p:tag name="KSO_WM_SLIDE_TYPE" val="title"/>
  <p:tag name="KSO_WM_SLIDE_SUBTYPE" val="picTxt"/>
  <p:tag name="KSO_WM_BEAUTIFY_FLAG" val="#wm#"/>
  <p:tag name="KSO_WM_TEMPLATE_THUMBS_INDEX" val="1、3、4、5、7、9、11、12、15、19、21、24、25、"/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9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_2*i*0"/>
  <p:tag name="KSO_WM_TEMPLATE_CATEGORY" val="custom"/>
  <p:tag name="KSO_WM_TEMPLATE_INDEX" val="1"/>
  <p:tag name="KSO_WM_UNIT_INDEX" val="0"/>
  <p:tag name="KSO_WM_UNIT_HIGHLIGHT" val="0"/>
  <p:tag name="KSO_WM_UNIT_COMPATIBLE" val="0"/>
  <p:tag name="KSO_WM_DIAGRAM_GROUP_CODE" val="l1-1"/>
  <p:tag name="KSO_WM_UNIT_LAYERLEVEL" val="1"/>
</p:tagLst>
</file>

<file path=ppt/tags/tag97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TYPE" val="a"/>
  <p:tag name="KSO_WM_UNIT_INDEX" val="1"/>
  <p:tag name="KSO_WM_UNIT_ID" val="custom1_2*a*1"/>
  <p:tag name="KSO_WM_UNIT_LAYERLEVEL" val="1"/>
  <p:tag name="KSO_WM_UNIT_ISCONTENTSTITLE" val="1"/>
  <p:tag name="KSO_WM_UNIT_VALUE" val="7"/>
  <p:tag name="KSO_WM_UNIT_HIGHLIGHT" val="0"/>
  <p:tag name="KSO_WM_UNIT_COMPATIBLE" val="0"/>
  <p:tag name="KSO_WM_BEAUTIFY_FLAG" val="#wm#"/>
  <p:tag name="KSO_WM_UNIT_PRESET_TEXT" val="目录"/>
  <p:tag name="KSO_WM_DIAGRAM_GROUP_CODE" val="l1-1"/>
</p:tagLst>
</file>

<file path=ppt/tags/tag98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TYPE" val="l_h_a"/>
  <p:tag name="KSO_WM_UNIT_INDEX" val="1_1_1"/>
  <p:tag name="KSO_WM_UNIT_ID" val="custom1_2*l_h_a*1_1_1"/>
  <p:tag name="KSO_WM_UNIT_LAYERLEVEL" val="1_1_1"/>
  <p:tag name="KSO_WM_UNIT_VALUE" val="17"/>
  <p:tag name="KSO_WM_UNIT_HIGHLIGHT" val="0"/>
  <p:tag name="KSO_WM_UNIT_COMPATIBLE" val="0"/>
  <p:tag name="KSO_WM_BEAUTIFY_FLAG" val="#wm#"/>
  <p:tag name="KSO_WM_DIAGRAM_GROUP_CODE" val="l1-1"/>
  <p:tag name="KSO_WM_UNIT_PRESET_TEXT" val="单击此处添加标题"/>
  <p:tag name="KSO_WM_UNIT_TEXT_FILL_FORE_SCHEMECOLOR_INDEX" val="13"/>
  <p:tag name="KSO_WM_UNIT_TEXT_FILL_TYPE" val="1"/>
  <p:tag name="KSO_WM_UNIT_USESOURCEFORMAT_APPLY" val="1"/>
  <p:tag name="KSO_WM_UNIT_ISCONTENTSTITLE" val="0"/>
</p:tagLst>
</file>

<file path=ppt/tags/tag99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UNIT_TYPE" val="l_h_a"/>
  <p:tag name="KSO_WM_UNIT_INDEX" val="1_1_1"/>
  <p:tag name="KSO_WM_UNIT_ID" val="custom1_2*l_h_a*1_1_1"/>
  <p:tag name="KSO_WM_UNIT_LAYERLEVEL" val="1_1_1"/>
  <p:tag name="KSO_WM_UNIT_VALUE" val="17"/>
  <p:tag name="KSO_WM_UNIT_HIGHLIGHT" val="0"/>
  <p:tag name="KSO_WM_UNIT_COMPATIBLE" val="0"/>
  <p:tag name="KSO_WM_BEAUTIFY_FLAG" val="#wm#"/>
  <p:tag name="KSO_WM_DIAGRAM_GROUP_CODE" val="l1-1"/>
  <p:tag name="KSO_WM_UNIT_PRESET_TEXT" val="单击此处添加标题"/>
  <p:tag name="KSO_WM_UNIT_TEXT_FILL_FORE_SCHEMECOLOR_INDEX" val="13"/>
  <p:tag name="KSO_WM_UNIT_TEXT_FILL_TYPE" val="1"/>
  <p:tag name="KSO_WM_UNIT_USESOURCEFORMAT_APPLY" val="1"/>
  <p:tag name="KSO_WM_UNIT_ISCONTENTSTITLE" val="0"/>
</p:tagLst>
</file>

<file path=ppt/theme/theme1.xml><?xml version="1.0" encoding="utf-8"?>
<a:theme xmlns:a="http://schemas.openxmlformats.org/drawingml/2006/main" name="总结汇报">
  <a:themeElements>
    <a:clrScheme name="自定义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95959"/>
      </a:accent1>
      <a:accent2>
        <a:srgbClr val="8496B0"/>
      </a:accent2>
      <a:accent3>
        <a:srgbClr val="D7B5C6"/>
      </a:accent3>
      <a:accent4>
        <a:srgbClr val="BCBCBC"/>
      </a:accent4>
      <a:accent5>
        <a:srgbClr val="034A90"/>
      </a:accent5>
      <a:accent6>
        <a:srgbClr val="595959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总结汇报">
  <a:themeElements>
    <a:clrScheme name="自定义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95959"/>
      </a:accent1>
      <a:accent2>
        <a:srgbClr val="8496B0"/>
      </a:accent2>
      <a:accent3>
        <a:srgbClr val="D7B5C6"/>
      </a:accent3>
      <a:accent4>
        <a:srgbClr val="BCBCBC"/>
      </a:accent4>
      <a:accent5>
        <a:srgbClr val="034A90"/>
      </a:accent5>
      <a:accent6>
        <a:srgbClr val="595959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WPS 演示</Application>
  <PresentationFormat/>
  <Paragraphs>113</Paragraphs>
  <Slides>21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43" baseType="lpstr">
      <vt:lpstr>Arial</vt:lpstr>
      <vt:lpstr>宋体</vt:lpstr>
      <vt:lpstr>Wingdings</vt:lpstr>
      <vt:lpstr>Source Sans Pro SemiBold</vt:lpstr>
      <vt:lpstr>文泉驿微米黑</vt:lpstr>
      <vt:lpstr>Emoji icon</vt:lpstr>
      <vt:lpstr>微软雅黑</vt:lpstr>
      <vt:lpstr>黑体</vt:lpstr>
      <vt:lpstr>Calibri</vt:lpstr>
      <vt:lpstr>HarmonyOS Sans SC Light</vt:lpstr>
      <vt:lpstr>+mn-ea</vt:lpstr>
      <vt:lpstr>Segoe Print</vt:lpstr>
      <vt:lpstr>+mn-lt</vt:lpstr>
      <vt:lpstr>Montserrat</vt:lpstr>
      <vt:lpstr>Lato</vt:lpstr>
      <vt:lpstr>Arial</vt:lpstr>
      <vt:lpstr>Calibri</vt:lpstr>
      <vt:lpstr>Arial Unicode MS</vt:lpstr>
      <vt:lpstr>Arial Unicode MS</vt:lpstr>
      <vt:lpstr>宋体</vt:lpstr>
      <vt:lpstr>总结汇报</vt:lpstr>
      <vt:lpstr>1_总结汇报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hsl</cp:lastModifiedBy>
  <cp:revision>230</cp:revision>
  <dcterms:created xsi:type="dcterms:W3CDTF">2025-05-08T06:20:49Z</dcterms:created>
  <dcterms:modified xsi:type="dcterms:W3CDTF">2025-05-08T06:20:49Z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2052-12.8.2.14769</vt:lpwstr>
  </property>
  <property fmtid="{D5CDD505-2E9C-101B-9397-08002B2CF9AE}" pid="3" name="KSORubyTemplateID">
    <vt:lpwstr>2</vt:lpwstr>
  </property>
  <property fmtid="{D5CDD505-2E9C-101B-9397-08002B2CF9AE}" pid="4" name="ICV">
    <vt:lpwstr>3E8C1A8753FA0BD932371C689B99DE08_41</vt:lpwstr>
  </property>
</Properties>
</file>